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37" r:id="rId4"/>
    <p:sldMasterId id="2147484028" r:id="rId5"/>
  </p:sldMasterIdLst>
  <p:notesMasterIdLst>
    <p:notesMasterId r:id="rId33"/>
  </p:notesMasterIdLst>
  <p:handoutMasterIdLst>
    <p:handoutMasterId r:id="rId34"/>
  </p:handoutMasterIdLst>
  <p:sldIdLst>
    <p:sldId id="2026819536" r:id="rId6"/>
    <p:sldId id="2026819561" r:id="rId7"/>
    <p:sldId id="2026819577" r:id="rId8"/>
    <p:sldId id="2026819563" r:id="rId9"/>
    <p:sldId id="2026819576" r:id="rId10"/>
    <p:sldId id="2026819500" r:id="rId11"/>
    <p:sldId id="2026819534" r:id="rId12"/>
    <p:sldId id="2026819545" r:id="rId13"/>
    <p:sldId id="2026819571" r:id="rId14"/>
    <p:sldId id="2026819572" r:id="rId15"/>
    <p:sldId id="2026819546" r:id="rId16"/>
    <p:sldId id="2026819562" r:id="rId17"/>
    <p:sldId id="2026819570" r:id="rId18"/>
    <p:sldId id="2026819565" r:id="rId19"/>
    <p:sldId id="2026819553" r:id="rId20"/>
    <p:sldId id="2026819574" r:id="rId21"/>
    <p:sldId id="2026819573" r:id="rId22"/>
    <p:sldId id="2026819503" r:id="rId23"/>
    <p:sldId id="2026819504" r:id="rId24"/>
    <p:sldId id="2026819505" r:id="rId25"/>
    <p:sldId id="2026819575" r:id="rId26"/>
    <p:sldId id="2026819507" r:id="rId27"/>
    <p:sldId id="2026819557" r:id="rId28"/>
    <p:sldId id="2026819567" r:id="rId29"/>
    <p:sldId id="2026819547" r:id="rId30"/>
    <p:sldId id="2026819544" r:id="rId31"/>
    <p:sldId id="2026819528" r:id="rId32"/>
  </p:sldIdLst>
  <p:sldSz cx="12188825"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Metropolis" pitchFamily="2" charset="77"/>
      <p:regular r:id="rId41"/>
    </p:embeddedFont>
    <p:embeddedFont>
      <p:font typeface="Metropolis Light" pitchFamily="2" charset="77"/>
      <p:regular r:id="rId42"/>
      <p:italic r:id="rId43"/>
    </p:embeddedFont>
    <p:embeddedFont>
      <p:font typeface="Metropolis Medium" pitchFamily="2" charset="77"/>
      <p:regular r:id="rId44"/>
    </p:embeddedFont>
    <p:embeddedFont>
      <p:font typeface="Open Sans" panose="020B0606030504020204" pitchFamily="34" charset="0"/>
      <p:regular r:id="rId45"/>
      <p:bold r:id="rId46"/>
      <p:italic r:id="rId47"/>
      <p:boldItalic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9B22794-DAF6-4C9D-B294-F8501B4A6FC4}">
          <p14:sldIdLst>
            <p14:sldId id="2026819536"/>
          </p14:sldIdLst>
        </p14:section>
        <p14:section name="Motivation" id="{B48D2A1B-4E56-43EA-9132-758CE90D361A}">
          <p14:sldIdLst>
            <p14:sldId id="2026819561"/>
            <p14:sldId id="2026819577"/>
            <p14:sldId id="2026819563"/>
            <p14:sldId id="2026819576"/>
          </p14:sldIdLst>
        </p14:section>
        <p14:section name="Certifier framework architecture" id="{2123660F-8DFE-42E1-9F84-0452837D6018}">
          <p14:sldIdLst>
            <p14:sldId id="2026819500"/>
            <p14:sldId id="2026819534"/>
            <p14:sldId id="2026819545"/>
            <p14:sldId id="2026819571"/>
            <p14:sldId id="2026819572"/>
            <p14:sldId id="2026819546"/>
          </p14:sldIdLst>
        </p14:section>
        <p14:section name="Certifier framework details" id="{D90FF25D-FB57-4A96-AB9A-6486AEDD41F2}">
          <p14:sldIdLst>
            <p14:sldId id="2026819562"/>
            <p14:sldId id="2026819570"/>
            <p14:sldId id="2026819565"/>
            <p14:sldId id="2026819553"/>
            <p14:sldId id="2026819574"/>
          </p14:sldIdLst>
        </p14:section>
        <p14:section name="Extended example" id="{D01CF1C0-41BC-4DD7-A48C-0FF4CFA499FC}">
          <p14:sldIdLst>
            <p14:sldId id="2026819573"/>
            <p14:sldId id="2026819503"/>
            <p14:sldId id="2026819504"/>
            <p14:sldId id="2026819505"/>
            <p14:sldId id="2026819575"/>
            <p14:sldId id="2026819507"/>
          </p14:sldIdLst>
        </p14:section>
        <p14:section name="Status and summary" id="{B6CA3BB1-8BC2-4F93-BB7A-FA72A65C597E}">
          <p14:sldIdLst>
            <p14:sldId id="2026819557"/>
            <p14:sldId id="2026819567"/>
          </p14:sldIdLst>
        </p14:section>
        <p14:section name="Backup" id="{2A76271C-7AFC-4F74-8D4C-824A0B968714}">
          <p14:sldIdLst>
            <p14:sldId id="2026819547"/>
            <p14:sldId id="2026819544"/>
            <p14:sldId id="2026819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134785-E0EF-5F95-B71C-A2B7F9F47C73}" name="Chris Ramming" initials="CR" userId="S::chrisramming@vmware.com::3d35cccf-6672-4c88-a989-5381d970ab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700"/>
    <a:srgbClr val="9F2842"/>
    <a:srgbClr val="A80000"/>
    <a:srgbClr val="459B36"/>
    <a:srgbClr val="AB6ED4"/>
    <a:srgbClr val="0FAFFF"/>
    <a:srgbClr val="CD96DE"/>
    <a:srgbClr val="A94CC8"/>
    <a:srgbClr val="AD72D5"/>
    <a:srgbClr val="964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1E91C-B3CD-44E5-B019-AAEF41ECA77D}" v="10" dt="2022-12-14T22:02:05.658"/>
    <p1510:client id="{5965DB69-12F5-456C-96A7-B3321CE9D549}" v="346" dt="2022-12-14T22:37:04.298"/>
    <p1510:client id="{DE689738-B505-49A5-B0BA-86B6E3863C78}" v="32" dt="2022-12-15T00:09:45.298"/>
    <p1510:client id="{E680EAB7-E2CF-4192-90DC-ED76B4BB47F8}" v="3" dt="2022-12-15T00:54:03.77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695"/>
  </p:normalViewPr>
  <p:slideViewPr>
    <p:cSldViewPr snapToGrid="0">
      <p:cViewPr varScale="1">
        <p:scale>
          <a:sx n="101" d="100"/>
          <a:sy n="101" d="100"/>
        </p:scale>
        <p:origin x="1560" y="192"/>
      </p:cViewPr>
      <p:guideLst/>
    </p:cSldViewPr>
  </p:slideViewPr>
  <p:notesTextViewPr>
    <p:cViewPr>
      <p:scale>
        <a:sx n="1" d="1"/>
        <a:sy n="1" d="1"/>
      </p:scale>
      <p:origin x="0" y="0"/>
    </p:cViewPr>
  </p:notesTextViewPr>
  <p:sorterViewPr>
    <p:cViewPr>
      <p:scale>
        <a:sx n="100" d="100"/>
        <a:sy n="100" d="100"/>
      </p:scale>
      <p:origin x="0" y="-77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tags" Target="tags/tag1.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Li" userId="36ad1630-51d3-44f5-b000-f38f253029e7" providerId="ADAL" clId="{E30C56B2-1A28-084C-8EDC-7CEC3A6070D5}"/>
    <pc:docChg chg="custSel addSld delSld modSld sldOrd">
      <pc:chgData name="Ye Li" userId="36ad1630-51d3-44f5-b000-f38f253029e7" providerId="ADAL" clId="{E30C56B2-1A28-084C-8EDC-7CEC3A6070D5}" dt="2022-04-07T19:04:13.823" v="144"/>
      <pc:docMkLst>
        <pc:docMk/>
      </pc:docMkLst>
      <pc:sldChg chg="ord">
        <pc:chgData name="Ye Li" userId="36ad1630-51d3-44f5-b000-f38f253029e7" providerId="ADAL" clId="{E30C56B2-1A28-084C-8EDC-7CEC3A6070D5}" dt="2022-04-07T18:20:17.776" v="3" actId="20578"/>
        <pc:sldMkLst>
          <pc:docMk/>
          <pc:sldMk cId="366765548" sldId="2026819458"/>
        </pc:sldMkLst>
      </pc:sldChg>
      <pc:sldChg chg="addSp delSp modSp mod">
        <pc:chgData name="Ye Li" userId="36ad1630-51d3-44f5-b000-f38f253029e7" providerId="ADAL" clId="{E30C56B2-1A28-084C-8EDC-7CEC3A6070D5}" dt="2022-04-07T18:49:29.557" v="47" actId="207"/>
        <pc:sldMkLst>
          <pc:docMk/>
          <pc:sldMk cId="1581735506" sldId="2026819518"/>
        </pc:sldMkLst>
        <pc:spChg chg="mod">
          <ac:chgData name="Ye Li" userId="36ad1630-51d3-44f5-b000-f38f253029e7" providerId="ADAL" clId="{E30C56B2-1A28-084C-8EDC-7CEC3A6070D5}" dt="2022-04-07T18:46:27.244" v="27" actId="14100"/>
          <ac:spMkLst>
            <pc:docMk/>
            <pc:sldMk cId="1581735506" sldId="2026819518"/>
            <ac:spMk id="3" creationId="{EAEB9B45-F575-DF4C-977F-B2FB8E10CE41}"/>
          </ac:spMkLst>
        </pc:spChg>
        <pc:spChg chg="add del mod">
          <ac:chgData name="Ye Li" userId="36ad1630-51d3-44f5-b000-f38f253029e7" providerId="ADAL" clId="{E30C56B2-1A28-084C-8EDC-7CEC3A6070D5}" dt="2022-04-07T18:45:07.531" v="10"/>
          <ac:spMkLst>
            <pc:docMk/>
            <pc:sldMk cId="1581735506" sldId="2026819518"/>
            <ac:spMk id="5" creationId="{8DC42C29-E2FD-D848-A520-E7386F14EFA1}"/>
          </ac:spMkLst>
        </pc:spChg>
        <pc:spChg chg="add mod">
          <ac:chgData name="Ye Li" userId="36ad1630-51d3-44f5-b000-f38f253029e7" providerId="ADAL" clId="{E30C56B2-1A28-084C-8EDC-7CEC3A6070D5}" dt="2022-04-07T18:49:29.557" v="47" actId="207"/>
          <ac:spMkLst>
            <pc:docMk/>
            <pc:sldMk cId="1581735506" sldId="2026819518"/>
            <ac:spMk id="6" creationId="{5BBF6EA3-B0DE-EC44-A246-C626D0BCA4E9}"/>
          </ac:spMkLst>
        </pc:spChg>
        <pc:spChg chg="mod">
          <ac:chgData name="Ye Li" userId="36ad1630-51d3-44f5-b000-f38f253029e7" providerId="ADAL" clId="{E30C56B2-1A28-084C-8EDC-7CEC3A6070D5}" dt="2022-04-07T18:43:45.524" v="4"/>
          <ac:spMkLst>
            <pc:docMk/>
            <pc:sldMk cId="1581735506" sldId="2026819518"/>
            <ac:spMk id="44" creationId="{F3160B08-33B9-5A40-B28D-CB87A822557B}"/>
          </ac:spMkLst>
        </pc:spChg>
        <pc:spChg chg="mod">
          <ac:chgData name="Ye Li" userId="36ad1630-51d3-44f5-b000-f38f253029e7" providerId="ADAL" clId="{E30C56B2-1A28-084C-8EDC-7CEC3A6070D5}" dt="2022-04-07T18:43:45.524" v="4"/>
          <ac:spMkLst>
            <pc:docMk/>
            <pc:sldMk cId="1581735506" sldId="2026819518"/>
            <ac:spMk id="51" creationId="{F07087CB-DFCD-CC42-8C98-F57D70B43423}"/>
          </ac:spMkLst>
        </pc:spChg>
        <pc:spChg chg="add del mod">
          <ac:chgData name="Ye Li" userId="36ad1630-51d3-44f5-b000-f38f253029e7" providerId="ADAL" clId="{E30C56B2-1A28-084C-8EDC-7CEC3A6070D5}" dt="2022-04-07T18:43:49.476" v="5"/>
          <ac:spMkLst>
            <pc:docMk/>
            <pc:sldMk cId="1581735506" sldId="2026819518"/>
            <ac:spMk id="56" creationId="{3E73EA7D-5C39-484F-A1FF-B95BEAB9F461}"/>
          </ac:spMkLst>
        </pc:spChg>
        <pc:spChg chg="add del mod">
          <ac:chgData name="Ye Li" userId="36ad1630-51d3-44f5-b000-f38f253029e7" providerId="ADAL" clId="{E30C56B2-1A28-084C-8EDC-7CEC3A6070D5}" dt="2022-04-07T18:43:49.476" v="5"/>
          <ac:spMkLst>
            <pc:docMk/>
            <pc:sldMk cId="1581735506" sldId="2026819518"/>
            <ac:spMk id="57" creationId="{871DFC51-89D1-C64F-8720-8A5C2A1405C5}"/>
          </ac:spMkLst>
        </pc:spChg>
        <pc:spChg chg="add del mod">
          <ac:chgData name="Ye Li" userId="36ad1630-51d3-44f5-b000-f38f253029e7" providerId="ADAL" clId="{E30C56B2-1A28-084C-8EDC-7CEC3A6070D5}" dt="2022-04-07T18:43:49.476" v="5"/>
          <ac:spMkLst>
            <pc:docMk/>
            <pc:sldMk cId="1581735506" sldId="2026819518"/>
            <ac:spMk id="58" creationId="{BE54F94B-3430-4A4C-8BD6-5E1F3BBAC0EC}"/>
          </ac:spMkLst>
        </pc:spChg>
        <pc:spChg chg="add del mod">
          <ac:chgData name="Ye Li" userId="36ad1630-51d3-44f5-b000-f38f253029e7" providerId="ADAL" clId="{E30C56B2-1A28-084C-8EDC-7CEC3A6070D5}" dt="2022-04-07T18:43:49.476" v="5"/>
          <ac:spMkLst>
            <pc:docMk/>
            <pc:sldMk cId="1581735506" sldId="2026819518"/>
            <ac:spMk id="59" creationId="{F7C8C445-979E-5040-AB73-38B2F735022E}"/>
          </ac:spMkLst>
        </pc:spChg>
        <pc:spChg chg="add del mod">
          <ac:chgData name="Ye Li" userId="36ad1630-51d3-44f5-b000-f38f253029e7" providerId="ADAL" clId="{E30C56B2-1A28-084C-8EDC-7CEC3A6070D5}" dt="2022-04-07T18:43:49.476" v="5"/>
          <ac:spMkLst>
            <pc:docMk/>
            <pc:sldMk cId="1581735506" sldId="2026819518"/>
            <ac:spMk id="60" creationId="{C22940CA-476D-A541-91E3-A5659EB1D3CF}"/>
          </ac:spMkLst>
        </pc:spChg>
        <pc:spChg chg="add del mod">
          <ac:chgData name="Ye Li" userId="36ad1630-51d3-44f5-b000-f38f253029e7" providerId="ADAL" clId="{E30C56B2-1A28-084C-8EDC-7CEC3A6070D5}" dt="2022-04-07T18:43:49.476" v="5"/>
          <ac:spMkLst>
            <pc:docMk/>
            <pc:sldMk cId="1581735506" sldId="2026819518"/>
            <ac:spMk id="61" creationId="{2C5F3DDA-13C5-8D4F-AA19-D095A3DED8BC}"/>
          </ac:spMkLst>
        </pc:spChg>
        <pc:spChg chg="mod">
          <ac:chgData name="Ye Li" userId="36ad1630-51d3-44f5-b000-f38f253029e7" providerId="ADAL" clId="{E30C56B2-1A28-084C-8EDC-7CEC3A6070D5}" dt="2022-04-07T18:46:36.916" v="28"/>
          <ac:spMkLst>
            <pc:docMk/>
            <pc:sldMk cId="1581735506" sldId="2026819518"/>
            <ac:spMk id="63" creationId="{CA3560D2-18D9-1F40-9F93-AD399BA0FEFF}"/>
          </ac:spMkLst>
        </pc:spChg>
        <pc:spChg chg="mod">
          <ac:chgData name="Ye Li" userId="36ad1630-51d3-44f5-b000-f38f253029e7" providerId="ADAL" clId="{E30C56B2-1A28-084C-8EDC-7CEC3A6070D5}" dt="2022-04-07T18:46:36.916" v="28"/>
          <ac:spMkLst>
            <pc:docMk/>
            <pc:sldMk cId="1581735506" sldId="2026819518"/>
            <ac:spMk id="96" creationId="{5F864768-8926-224C-8462-EFA06BDB8F66}"/>
          </ac:spMkLst>
        </pc:spChg>
        <pc:spChg chg="add mod">
          <ac:chgData name="Ye Li" userId="36ad1630-51d3-44f5-b000-f38f253029e7" providerId="ADAL" clId="{E30C56B2-1A28-084C-8EDC-7CEC3A6070D5}" dt="2022-04-07T18:46:48.955" v="30" actId="164"/>
          <ac:spMkLst>
            <pc:docMk/>
            <pc:sldMk cId="1581735506" sldId="2026819518"/>
            <ac:spMk id="102" creationId="{989F8EEE-2D05-A346-9E72-FEB376AB2983}"/>
          </ac:spMkLst>
        </pc:spChg>
        <pc:spChg chg="add mod">
          <ac:chgData name="Ye Li" userId="36ad1630-51d3-44f5-b000-f38f253029e7" providerId="ADAL" clId="{E30C56B2-1A28-084C-8EDC-7CEC3A6070D5}" dt="2022-04-07T18:46:48.955" v="30" actId="164"/>
          <ac:spMkLst>
            <pc:docMk/>
            <pc:sldMk cId="1581735506" sldId="2026819518"/>
            <ac:spMk id="103" creationId="{117DF660-5F1F-6F42-B73C-EA86069A98D1}"/>
          </ac:spMkLst>
        </pc:spChg>
        <pc:spChg chg="add mod">
          <ac:chgData name="Ye Li" userId="36ad1630-51d3-44f5-b000-f38f253029e7" providerId="ADAL" clId="{E30C56B2-1A28-084C-8EDC-7CEC3A6070D5}" dt="2022-04-07T18:46:48.955" v="30" actId="164"/>
          <ac:spMkLst>
            <pc:docMk/>
            <pc:sldMk cId="1581735506" sldId="2026819518"/>
            <ac:spMk id="104" creationId="{D8359476-8E4C-994C-A2D2-7561C7E8F0A8}"/>
          </ac:spMkLst>
        </pc:spChg>
        <pc:spChg chg="add mod">
          <ac:chgData name="Ye Li" userId="36ad1630-51d3-44f5-b000-f38f253029e7" providerId="ADAL" clId="{E30C56B2-1A28-084C-8EDC-7CEC3A6070D5}" dt="2022-04-07T18:46:48.955" v="30" actId="164"/>
          <ac:spMkLst>
            <pc:docMk/>
            <pc:sldMk cId="1581735506" sldId="2026819518"/>
            <ac:spMk id="105" creationId="{7CD293DE-1600-7340-9F4D-6D2F3668A5BC}"/>
          </ac:spMkLst>
        </pc:spChg>
        <pc:spChg chg="add mod">
          <ac:chgData name="Ye Li" userId="36ad1630-51d3-44f5-b000-f38f253029e7" providerId="ADAL" clId="{E30C56B2-1A28-084C-8EDC-7CEC3A6070D5}" dt="2022-04-07T18:46:48.955" v="30" actId="164"/>
          <ac:spMkLst>
            <pc:docMk/>
            <pc:sldMk cId="1581735506" sldId="2026819518"/>
            <ac:spMk id="106" creationId="{4E0DACDF-1A07-2543-B5F3-1A84D523307B}"/>
          </ac:spMkLst>
        </pc:spChg>
        <pc:spChg chg="add mod">
          <ac:chgData name="Ye Li" userId="36ad1630-51d3-44f5-b000-f38f253029e7" providerId="ADAL" clId="{E30C56B2-1A28-084C-8EDC-7CEC3A6070D5}" dt="2022-04-07T18:46:48.955" v="30" actId="164"/>
          <ac:spMkLst>
            <pc:docMk/>
            <pc:sldMk cId="1581735506" sldId="2026819518"/>
            <ac:spMk id="107" creationId="{2E6DF2CE-F449-D949-BD38-AD131D054925}"/>
          </ac:spMkLst>
        </pc:spChg>
        <pc:grpChg chg="del">
          <ac:chgData name="Ye Li" userId="36ad1630-51d3-44f5-b000-f38f253029e7" providerId="ADAL" clId="{E30C56B2-1A28-084C-8EDC-7CEC3A6070D5}" dt="2022-04-07T18:43:55.091" v="6" actId="478"/>
          <ac:grpSpMkLst>
            <pc:docMk/>
            <pc:sldMk cId="1581735506" sldId="2026819518"/>
            <ac:grpSpMk id="7" creationId="{0E6B21DC-50BA-E241-9199-B0BB0AFAC431}"/>
          </ac:grpSpMkLst>
        </pc:grpChg>
        <pc:grpChg chg="add del mod">
          <ac:chgData name="Ye Li" userId="36ad1630-51d3-44f5-b000-f38f253029e7" providerId="ADAL" clId="{E30C56B2-1A28-084C-8EDC-7CEC3A6070D5}" dt="2022-04-07T18:47:08.799" v="31" actId="478"/>
          <ac:grpSpMkLst>
            <pc:docMk/>
            <pc:sldMk cId="1581735506" sldId="2026819518"/>
            <ac:grpSpMk id="8" creationId="{AFB776D3-1DF3-4848-ABFE-4FE2557FCF39}"/>
          </ac:grpSpMkLst>
        </pc:grpChg>
        <pc:grpChg chg="add del mod">
          <ac:chgData name="Ye Li" userId="36ad1630-51d3-44f5-b000-f38f253029e7" providerId="ADAL" clId="{E30C56B2-1A28-084C-8EDC-7CEC3A6070D5}" dt="2022-04-07T18:43:49.476" v="5"/>
          <ac:grpSpMkLst>
            <pc:docMk/>
            <pc:sldMk cId="1581735506" sldId="2026819518"/>
            <ac:grpSpMk id="43" creationId="{8477BB71-FD2E-A343-8F55-C4C4EA2D173D}"/>
          </ac:grpSpMkLst>
        </pc:grpChg>
        <pc:grpChg chg="add del mod">
          <ac:chgData name="Ye Li" userId="36ad1630-51d3-44f5-b000-f38f253029e7" providerId="ADAL" clId="{E30C56B2-1A28-084C-8EDC-7CEC3A6070D5}" dt="2022-04-07T18:43:49.476" v="5"/>
          <ac:grpSpMkLst>
            <pc:docMk/>
            <pc:sldMk cId="1581735506" sldId="2026819518"/>
            <ac:grpSpMk id="50" creationId="{A64E3CB7-D71F-5348-ADD7-28BFD8EB0B0D}"/>
          </ac:grpSpMkLst>
        </pc:grpChg>
        <pc:grpChg chg="add mod">
          <ac:chgData name="Ye Li" userId="36ad1630-51d3-44f5-b000-f38f253029e7" providerId="ADAL" clId="{E30C56B2-1A28-084C-8EDC-7CEC3A6070D5}" dt="2022-04-07T18:46:48.955" v="30" actId="164"/>
          <ac:grpSpMkLst>
            <pc:docMk/>
            <pc:sldMk cId="1581735506" sldId="2026819518"/>
            <ac:grpSpMk id="62" creationId="{1134F9B6-AF77-FB4F-8C24-057228624E72}"/>
          </ac:grpSpMkLst>
        </pc:grpChg>
        <pc:grpChg chg="add mod">
          <ac:chgData name="Ye Li" userId="36ad1630-51d3-44f5-b000-f38f253029e7" providerId="ADAL" clId="{E30C56B2-1A28-084C-8EDC-7CEC3A6070D5}" dt="2022-04-07T18:46:48.955" v="30" actId="164"/>
          <ac:grpSpMkLst>
            <pc:docMk/>
            <pc:sldMk cId="1581735506" sldId="2026819518"/>
            <ac:grpSpMk id="76" creationId="{21192E4A-BA83-D74A-A7EA-DD20DE63A0CF}"/>
          </ac:grpSpMkLst>
        </pc:grpChg>
        <pc:picChg chg="add del mod">
          <ac:chgData name="Ye Li" userId="36ad1630-51d3-44f5-b000-f38f253029e7" providerId="ADAL" clId="{E30C56B2-1A28-084C-8EDC-7CEC3A6070D5}" dt="2022-04-07T18:48:41.866" v="39" actId="478"/>
          <ac:picMkLst>
            <pc:docMk/>
            <pc:sldMk cId="1581735506" sldId="2026819518"/>
            <ac:picMk id="10" creationId="{A7E769C5-2B26-6E4B-A00F-8FAE3988C1DB}"/>
          </ac:picMkLst>
        </pc:picChg>
        <pc:picChg chg="add mod">
          <ac:chgData name="Ye Li" userId="36ad1630-51d3-44f5-b000-f38f253029e7" providerId="ADAL" clId="{E30C56B2-1A28-084C-8EDC-7CEC3A6070D5}" dt="2022-04-07T18:48:56.868" v="44" actId="1076"/>
          <ac:picMkLst>
            <pc:docMk/>
            <pc:sldMk cId="1581735506" sldId="2026819518"/>
            <ac:picMk id="12" creationId="{8AEA3F76-6746-7D44-A4C6-8AAFA25847B3}"/>
          </ac:picMkLst>
        </pc:picChg>
        <pc:picChg chg="mod">
          <ac:chgData name="Ye Li" userId="36ad1630-51d3-44f5-b000-f38f253029e7" providerId="ADAL" clId="{E30C56B2-1A28-084C-8EDC-7CEC3A6070D5}" dt="2022-04-07T18:43:45.524" v="4"/>
          <ac:picMkLst>
            <pc:docMk/>
            <pc:sldMk cId="1581735506" sldId="2026819518"/>
            <ac:picMk id="45" creationId="{54A7BD4B-66E1-7E47-B41D-856B061E6A9C}"/>
          </ac:picMkLst>
        </pc:picChg>
        <pc:picChg chg="mod">
          <ac:chgData name="Ye Li" userId="36ad1630-51d3-44f5-b000-f38f253029e7" providerId="ADAL" clId="{E30C56B2-1A28-084C-8EDC-7CEC3A6070D5}" dt="2022-04-07T18:43:45.524" v="4"/>
          <ac:picMkLst>
            <pc:docMk/>
            <pc:sldMk cId="1581735506" sldId="2026819518"/>
            <ac:picMk id="52" creationId="{F9209ACF-B70C-964F-A3D4-9613483B2160}"/>
          </ac:picMkLst>
        </pc:picChg>
        <pc:picChg chg="mod">
          <ac:chgData name="Ye Li" userId="36ad1630-51d3-44f5-b000-f38f253029e7" providerId="ADAL" clId="{E30C56B2-1A28-084C-8EDC-7CEC3A6070D5}" dt="2022-04-07T18:46:36.916" v="28"/>
          <ac:picMkLst>
            <pc:docMk/>
            <pc:sldMk cId="1581735506" sldId="2026819518"/>
            <ac:picMk id="64" creationId="{0CE7A622-2C30-7348-B3C6-7A46C6F1C539}"/>
          </ac:picMkLst>
        </pc:picChg>
        <pc:picChg chg="mod">
          <ac:chgData name="Ye Li" userId="36ad1630-51d3-44f5-b000-f38f253029e7" providerId="ADAL" clId="{E30C56B2-1A28-084C-8EDC-7CEC3A6070D5}" dt="2022-04-07T18:46:36.916" v="28"/>
          <ac:picMkLst>
            <pc:docMk/>
            <pc:sldMk cId="1581735506" sldId="2026819518"/>
            <ac:picMk id="98" creationId="{89479182-2906-164F-A112-3536D616A63B}"/>
          </ac:picMkLst>
        </pc:picChg>
        <pc:cxnChg chg="add del mod">
          <ac:chgData name="Ye Li" userId="36ad1630-51d3-44f5-b000-f38f253029e7" providerId="ADAL" clId="{E30C56B2-1A28-084C-8EDC-7CEC3A6070D5}" dt="2022-04-07T18:43:49.476" v="5"/>
          <ac:cxnSpMkLst>
            <pc:docMk/>
            <pc:sldMk cId="1581735506" sldId="2026819518"/>
            <ac:cxnSpMk id="49" creationId="{2BD7E767-A7BE-0C40-9E85-AD4D7401A02E}"/>
          </ac:cxnSpMkLst>
        </pc:cxnChg>
        <pc:cxnChg chg="add del mod">
          <ac:chgData name="Ye Li" userId="36ad1630-51d3-44f5-b000-f38f253029e7" providerId="ADAL" clId="{E30C56B2-1A28-084C-8EDC-7CEC3A6070D5}" dt="2022-04-07T18:43:49.476" v="5"/>
          <ac:cxnSpMkLst>
            <pc:docMk/>
            <pc:sldMk cId="1581735506" sldId="2026819518"/>
            <ac:cxnSpMk id="53" creationId="{556DFBEA-59C4-7C43-9363-8EAA261BD2C6}"/>
          </ac:cxnSpMkLst>
        </pc:cxnChg>
        <pc:cxnChg chg="add del mod">
          <ac:chgData name="Ye Li" userId="36ad1630-51d3-44f5-b000-f38f253029e7" providerId="ADAL" clId="{E30C56B2-1A28-084C-8EDC-7CEC3A6070D5}" dt="2022-04-07T18:43:49.476" v="5"/>
          <ac:cxnSpMkLst>
            <pc:docMk/>
            <pc:sldMk cId="1581735506" sldId="2026819518"/>
            <ac:cxnSpMk id="54" creationId="{D04CDBDE-7D7B-B54C-8AAA-D435EA7311F9}"/>
          </ac:cxnSpMkLst>
        </pc:cxnChg>
        <pc:cxnChg chg="add del mod">
          <ac:chgData name="Ye Li" userId="36ad1630-51d3-44f5-b000-f38f253029e7" providerId="ADAL" clId="{E30C56B2-1A28-084C-8EDC-7CEC3A6070D5}" dt="2022-04-07T18:43:49.476" v="5"/>
          <ac:cxnSpMkLst>
            <pc:docMk/>
            <pc:sldMk cId="1581735506" sldId="2026819518"/>
            <ac:cxnSpMk id="55" creationId="{5CB1C2B8-C91B-4B4C-A70D-8EB43BBE7313}"/>
          </ac:cxnSpMkLst>
        </pc:cxnChg>
        <pc:cxnChg chg="add mod">
          <ac:chgData name="Ye Li" userId="36ad1630-51d3-44f5-b000-f38f253029e7" providerId="ADAL" clId="{E30C56B2-1A28-084C-8EDC-7CEC3A6070D5}" dt="2022-04-07T18:47:08.799" v="31" actId="478"/>
          <ac:cxnSpMkLst>
            <pc:docMk/>
            <pc:sldMk cId="1581735506" sldId="2026819518"/>
            <ac:cxnSpMk id="65" creationId="{274A3697-0676-7045-9F94-20F611C3549D}"/>
          </ac:cxnSpMkLst>
        </pc:cxnChg>
        <pc:cxnChg chg="mod">
          <ac:chgData name="Ye Li" userId="36ad1630-51d3-44f5-b000-f38f253029e7" providerId="ADAL" clId="{E30C56B2-1A28-084C-8EDC-7CEC3A6070D5}" dt="2022-04-07T18:43:55.091" v="6" actId="478"/>
          <ac:cxnSpMkLst>
            <pc:docMk/>
            <pc:sldMk cId="1581735506" sldId="2026819518"/>
            <ac:cxnSpMk id="80" creationId="{02F014F9-37E0-4D4E-8C6D-28D8610D1FAC}"/>
          </ac:cxnSpMkLst>
        </pc:cxnChg>
        <pc:cxnChg chg="add mod">
          <ac:chgData name="Ye Li" userId="36ad1630-51d3-44f5-b000-f38f253029e7" providerId="ADAL" clId="{E30C56B2-1A28-084C-8EDC-7CEC3A6070D5}" dt="2022-04-07T18:47:08.799" v="31" actId="478"/>
          <ac:cxnSpMkLst>
            <pc:docMk/>
            <pc:sldMk cId="1581735506" sldId="2026819518"/>
            <ac:cxnSpMk id="99" creationId="{D8A3F05A-0231-514F-9930-1221DC299BAC}"/>
          </ac:cxnSpMkLst>
        </pc:cxnChg>
        <pc:cxnChg chg="add mod">
          <ac:chgData name="Ye Li" userId="36ad1630-51d3-44f5-b000-f38f253029e7" providerId="ADAL" clId="{E30C56B2-1A28-084C-8EDC-7CEC3A6070D5}" dt="2022-04-07T18:47:08.799" v="31" actId="478"/>
          <ac:cxnSpMkLst>
            <pc:docMk/>
            <pc:sldMk cId="1581735506" sldId="2026819518"/>
            <ac:cxnSpMk id="100" creationId="{4C545C5B-5252-8840-876A-84557248B48B}"/>
          </ac:cxnSpMkLst>
        </pc:cxnChg>
        <pc:cxnChg chg="add mod">
          <ac:chgData name="Ye Li" userId="36ad1630-51d3-44f5-b000-f38f253029e7" providerId="ADAL" clId="{E30C56B2-1A28-084C-8EDC-7CEC3A6070D5}" dt="2022-04-07T18:46:48.955" v="30" actId="164"/>
          <ac:cxnSpMkLst>
            <pc:docMk/>
            <pc:sldMk cId="1581735506" sldId="2026819518"/>
            <ac:cxnSpMk id="101" creationId="{45B06077-6904-844E-A910-7A430BB2ADB5}"/>
          </ac:cxnSpMkLst>
        </pc:cxnChg>
      </pc:sldChg>
      <pc:sldChg chg="ord">
        <pc:chgData name="Ye Li" userId="36ad1630-51d3-44f5-b000-f38f253029e7" providerId="ADAL" clId="{E30C56B2-1A28-084C-8EDC-7CEC3A6070D5}" dt="2022-04-07T18:19:58.483" v="2" actId="20578"/>
        <pc:sldMkLst>
          <pc:docMk/>
          <pc:sldMk cId="3325443247" sldId="2026819524"/>
        </pc:sldMkLst>
      </pc:sldChg>
      <pc:sldChg chg="addSp delSp modSp mod modAnim">
        <pc:chgData name="Ye Li" userId="36ad1630-51d3-44f5-b000-f38f253029e7" providerId="ADAL" clId="{E30C56B2-1A28-084C-8EDC-7CEC3A6070D5}" dt="2022-04-07T19:04:13.823" v="144"/>
        <pc:sldMkLst>
          <pc:docMk/>
          <pc:sldMk cId="4046915778" sldId="2026819528"/>
        </pc:sldMkLst>
        <pc:spChg chg="mod">
          <ac:chgData name="Ye Li" userId="36ad1630-51d3-44f5-b000-f38f253029e7" providerId="ADAL" clId="{E30C56B2-1A28-084C-8EDC-7CEC3A6070D5}" dt="2022-04-07T18:52:30.685" v="96" actId="20577"/>
          <ac:spMkLst>
            <pc:docMk/>
            <pc:sldMk cId="4046915778" sldId="2026819528"/>
            <ac:spMk id="10" creationId="{60ABE71F-4C08-4FAD-970C-615AFD21BC4A}"/>
          </ac:spMkLst>
        </pc:spChg>
        <pc:spChg chg="mod">
          <ac:chgData name="Ye Li" userId="36ad1630-51d3-44f5-b000-f38f253029e7" providerId="ADAL" clId="{E30C56B2-1A28-084C-8EDC-7CEC3A6070D5}" dt="2022-04-07T18:53:26.509" v="124"/>
          <ac:spMkLst>
            <pc:docMk/>
            <pc:sldMk cId="4046915778" sldId="2026819528"/>
            <ac:spMk id="52" creationId="{5489B3D9-3A09-B146-9C21-BDF838798CAA}"/>
          </ac:spMkLst>
        </pc:spChg>
        <pc:spChg chg="mod">
          <ac:chgData name="Ye Li" userId="36ad1630-51d3-44f5-b000-f38f253029e7" providerId="ADAL" clId="{E30C56B2-1A28-084C-8EDC-7CEC3A6070D5}" dt="2022-04-07T18:53:26.509" v="124"/>
          <ac:spMkLst>
            <pc:docMk/>
            <pc:sldMk cId="4046915778" sldId="2026819528"/>
            <ac:spMk id="55" creationId="{9A3628A4-28EA-D040-9D20-F99AD6C6B47F}"/>
          </ac:spMkLst>
        </pc:spChg>
        <pc:spChg chg="add mod">
          <ac:chgData name="Ye Li" userId="36ad1630-51d3-44f5-b000-f38f253029e7" providerId="ADAL" clId="{E30C56B2-1A28-084C-8EDC-7CEC3A6070D5}" dt="2022-04-07T18:53:26.509" v="124"/>
          <ac:spMkLst>
            <pc:docMk/>
            <pc:sldMk cId="4046915778" sldId="2026819528"/>
            <ac:spMk id="58" creationId="{36F4F97C-7AFE-074D-9D3C-9AEC8EB9EDD2}"/>
          </ac:spMkLst>
        </pc:spChg>
        <pc:spChg chg="mod">
          <ac:chgData name="Ye Li" userId="36ad1630-51d3-44f5-b000-f38f253029e7" providerId="ADAL" clId="{E30C56B2-1A28-084C-8EDC-7CEC3A6070D5}" dt="2022-04-07T19:01:54.217" v="141"/>
          <ac:spMkLst>
            <pc:docMk/>
            <pc:sldMk cId="4046915778" sldId="2026819528"/>
            <ac:spMk id="60" creationId="{12DE3DEA-546A-8C4D-BC4B-15C47152FEEF}"/>
          </ac:spMkLst>
        </pc:spChg>
        <pc:spChg chg="mod">
          <ac:chgData name="Ye Li" userId="36ad1630-51d3-44f5-b000-f38f253029e7" providerId="ADAL" clId="{E30C56B2-1A28-084C-8EDC-7CEC3A6070D5}" dt="2022-04-07T19:01:54.217" v="141"/>
          <ac:spMkLst>
            <pc:docMk/>
            <pc:sldMk cId="4046915778" sldId="2026819528"/>
            <ac:spMk id="64" creationId="{779D6378-A2F5-2849-94A5-21C818603EBE}"/>
          </ac:spMkLst>
        </pc:spChg>
        <pc:spChg chg="add mod">
          <ac:chgData name="Ye Li" userId="36ad1630-51d3-44f5-b000-f38f253029e7" providerId="ADAL" clId="{E30C56B2-1A28-084C-8EDC-7CEC3A6070D5}" dt="2022-04-07T19:01:54.217" v="141"/>
          <ac:spMkLst>
            <pc:docMk/>
            <pc:sldMk cId="4046915778" sldId="2026819528"/>
            <ac:spMk id="69" creationId="{ADEAB7C6-208A-A84D-8E41-A8032818CE6B}"/>
          </ac:spMkLst>
        </pc:spChg>
        <pc:spChg chg="add mod">
          <ac:chgData name="Ye Li" userId="36ad1630-51d3-44f5-b000-f38f253029e7" providerId="ADAL" clId="{E30C56B2-1A28-084C-8EDC-7CEC3A6070D5}" dt="2022-04-07T19:01:54.217" v="141"/>
          <ac:spMkLst>
            <pc:docMk/>
            <pc:sldMk cId="4046915778" sldId="2026819528"/>
            <ac:spMk id="70" creationId="{6617A9F7-DFEA-1942-8677-C1BC3C7C5C87}"/>
          </ac:spMkLst>
        </pc:spChg>
        <pc:spChg chg="add mod">
          <ac:chgData name="Ye Li" userId="36ad1630-51d3-44f5-b000-f38f253029e7" providerId="ADAL" clId="{E30C56B2-1A28-084C-8EDC-7CEC3A6070D5}" dt="2022-04-07T19:01:54.217" v="141"/>
          <ac:spMkLst>
            <pc:docMk/>
            <pc:sldMk cId="4046915778" sldId="2026819528"/>
            <ac:spMk id="71" creationId="{666371EB-2C8B-A744-9AFF-ADBFAFF38BCD}"/>
          </ac:spMkLst>
        </pc:spChg>
        <pc:spChg chg="add mod">
          <ac:chgData name="Ye Li" userId="36ad1630-51d3-44f5-b000-f38f253029e7" providerId="ADAL" clId="{E30C56B2-1A28-084C-8EDC-7CEC3A6070D5}" dt="2022-04-07T19:01:54.217" v="141"/>
          <ac:spMkLst>
            <pc:docMk/>
            <pc:sldMk cId="4046915778" sldId="2026819528"/>
            <ac:spMk id="72" creationId="{192B65C7-56F3-6F4E-A587-C26EF88E8901}"/>
          </ac:spMkLst>
        </pc:spChg>
        <pc:spChg chg="add mod">
          <ac:chgData name="Ye Li" userId="36ad1630-51d3-44f5-b000-f38f253029e7" providerId="ADAL" clId="{E30C56B2-1A28-084C-8EDC-7CEC3A6070D5}" dt="2022-04-07T19:01:54.217" v="141"/>
          <ac:spMkLst>
            <pc:docMk/>
            <pc:sldMk cId="4046915778" sldId="2026819528"/>
            <ac:spMk id="73" creationId="{430904C4-5B49-294C-A91D-E1D5020FEABB}"/>
          </ac:spMkLst>
        </pc:spChg>
        <pc:spChg chg="add mod">
          <ac:chgData name="Ye Li" userId="36ad1630-51d3-44f5-b000-f38f253029e7" providerId="ADAL" clId="{E30C56B2-1A28-084C-8EDC-7CEC3A6070D5}" dt="2022-04-07T19:01:54.217" v="141"/>
          <ac:spMkLst>
            <pc:docMk/>
            <pc:sldMk cId="4046915778" sldId="2026819528"/>
            <ac:spMk id="74" creationId="{3E4A5341-5F8D-2F42-A3B9-502920C5F1F5}"/>
          </ac:spMkLst>
        </pc:spChg>
        <pc:grpChg chg="del">
          <ac:chgData name="Ye Li" userId="36ad1630-51d3-44f5-b000-f38f253029e7" providerId="ADAL" clId="{E30C56B2-1A28-084C-8EDC-7CEC3A6070D5}" dt="2022-04-07T18:55:20.546" v="127" actId="478"/>
          <ac:grpSpMkLst>
            <pc:docMk/>
            <pc:sldMk cId="4046915778" sldId="2026819528"/>
            <ac:grpSpMk id="48" creationId="{FEC18AC0-1928-AE49-8CA0-74F970B3DC0C}"/>
          </ac:grpSpMkLst>
        </pc:grpChg>
        <pc:grpChg chg="add mod">
          <ac:chgData name="Ye Li" userId="36ad1630-51d3-44f5-b000-f38f253029e7" providerId="ADAL" clId="{E30C56B2-1A28-084C-8EDC-7CEC3A6070D5}" dt="2022-04-07T18:53:26.509" v="124"/>
          <ac:grpSpMkLst>
            <pc:docMk/>
            <pc:sldMk cId="4046915778" sldId="2026819528"/>
            <ac:grpSpMk id="51" creationId="{1E9A1413-E528-6241-8E4B-0D1A9E0DE618}"/>
          </ac:grpSpMkLst>
        </pc:grpChg>
        <pc:grpChg chg="add mod">
          <ac:chgData name="Ye Li" userId="36ad1630-51d3-44f5-b000-f38f253029e7" providerId="ADAL" clId="{E30C56B2-1A28-084C-8EDC-7CEC3A6070D5}" dt="2022-04-07T18:53:26.509" v="124"/>
          <ac:grpSpMkLst>
            <pc:docMk/>
            <pc:sldMk cId="4046915778" sldId="2026819528"/>
            <ac:grpSpMk id="54" creationId="{5C1E69F1-F5EE-7B4F-8E48-8CDD5A974FE8}"/>
          </ac:grpSpMkLst>
        </pc:grpChg>
        <pc:grpChg chg="add mod">
          <ac:chgData name="Ye Li" userId="36ad1630-51d3-44f5-b000-f38f253029e7" providerId="ADAL" clId="{E30C56B2-1A28-084C-8EDC-7CEC3A6070D5}" dt="2022-04-07T19:01:54.217" v="141"/>
          <ac:grpSpMkLst>
            <pc:docMk/>
            <pc:sldMk cId="4046915778" sldId="2026819528"/>
            <ac:grpSpMk id="59" creationId="{4F37809C-4625-644D-8458-F31668FAE442}"/>
          </ac:grpSpMkLst>
        </pc:grpChg>
        <pc:grpChg chg="add mod">
          <ac:chgData name="Ye Li" userId="36ad1630-51d3-44f5-b000-f38f253029e7" providerId="ADAL" clId="{E30C56B2-1A28-084C-8EDC-7CEC3A6070D5}" dt="2022-04-07T19:01:54.217" v="141"/>
          <ac:grpSpMkLst>
            <pc:docMk/>
            <pc:sldMk cId="4046915778" sldId="2026819528"/>
            <ac:grpSpMk id="63" creationId="{D5A8AE21-09FF-F94B-B3B1-12154C39A136}"/>
          </ac:grpSpMkLst>
        </pc:grpChg>
        <pc:grpChg chg="del">
          <ac:chgData name="Ye Li" userId="36ad1630-51d3-44f5-b000-f38f253029e7" providerId="ADAL" clId="{E30C56B2-1A28-084C-8EDC-7CEC3A6070D5}" dt="2022-04-07T18:56:52.609" v="132" actId="478"/>
          <ac:grpSpMkLst>
            <pc:docMk/>
            <pc:sldMk cId="4046915778" sldId="2026819528"/>
            <ac:grpSpMk id="115" creationId="{1370EF8B-0361-0046-BAA5-1CADE554CB82}"/>
          </ac:grpSpMkLst>
        </pc:grpChg>
        <pc:picChg chg="mod">
          <ac:chgData name="Ye Li" userId="36ad1630-51d3-44f5-b000-f38f253029e7" providerId="ADAL" clId="{E30C56B2-1A28-084C-8EDC-7CEC3A6070D5}" dt="2022-04-07T18:53:26.509" v="124"/>
          <ac:picMkLst>
            <pc:docMk/>
            <pc:sldMk cId="4046915778" sldId="2026819528"/>
            <ac:picMk id="53" creationId="{16359574-0020-8047-AF36-5EAFAD8DBCB5}"/>
          </ac:picMkLst>
        </pc:picChg>
        <pc:picChg chg="mod">
          <ac:chgData name="Ye Li" userId="36ad1630-51d3-44f5-b000-f38f253029e7" providerId="ADAL" clId="{E30C56B2-1A28-084C-8EDC-7CEC3A6070D5}" dt="2022-04-07T18:53:26.509" v="124"/>
          <ac:picMkLst>
            <pc:docMk/>
            <pc:sldMk cId="4046915778" sldId="2026819528"/>
            <ac:picMk id="56" creationId="{CB0359E4-C98C-5248-A947-923D78656E0B}"/>
          </ac:picMkLst>
        </pc:picChg>
        <pc:picChg chg="mod">
          <ac:chgData name="Ye Li" userId="36ad1630-51d3-44f5-b000-f38f253029e7" providerId="ADAL" clId="{E30C56B2-1A28-084C-8EDC-7CEC3A6070D5}" dt="2022-04-07T19:01:54.217" v="141"/>
          <ac:picMkLst>
            <pc:docMk/>
            <pc:sldMk cId="4046915778" sldId="2026819528"/>
            <ac:picMk id="61" creationId="{5F786E63-31AE-E74E-904C-2C2CC4540660}"/>
          </ac:picMkLst>
        </pc:picChg>
        <pc:picChg chg="mod">
          <ac:chgData name="Ye Li" userId="36ad1630-51d3-44f5-b000-f38f253029e7" providerId="ADAL" clId="{E30C56B2-1A28-084C-8EDC-7CEC3A6070D5}" dt="2022-04-07T19:01:54.217" v="141"/>
          <ac:picMkLst>
            <pc:docMk/>
            <pc:sldMk cId="4046915778" sldId="2026819528"/>
            <ac:picMk id="65" creationId="{5D36CE7B-C58F-DE4A-87E4-EB3CD1FDDDEC}"/>
          </ac:picMkLst>
        </pc:picChg>
        <pc:cxnChg chg="mod">
          <ac:chgData name="Ye Li" userId="36ad1630-51d3-44f5-b000-f38f253029e7" providerId="ADAL" clId="{E30C56B2-1A28-084C-8EDC-7CEC3A6070D5}" dt="2022-04-07T18:55:20.546" v="127" actId="478"/>
          <ac:cxnSpMkLst>
            <pc:docMk/>
            <pc:sldMk cId="4046915778" sldId="2026819528"/>
            <ac:cxnSpMk id="8" creationId="{626CA3F7-7856-6C4D-9B46-9AB3D0B97A22}"/>
          </ac:cxnSpMkLst>
        </pc:cxnChg>
        <pc:cxnChg chg="mod">
          <ac:chgData name="Ye Li" userId="36ad1630-51d3-44f5-b000-f38f253029e7" providerId="ADAL" clId="{E30C56B2-1A28-084C-8EDC-7CEC3A6070D5}" dt="2022-04-07T18:55:20.546" v="127" actId="478"/>
          <ac:cxnSpMkLst>
            <pc:docMk/>
            <pc:sldMk cId="4046915778" sldId="2026819528"/>
            <ac:cxnSpMk id="13" creationId="{379C4A9E-8731-D142-B1CE-B7EEF76151F5}"/>
          </ac:cxnSpMkLst>
        </pc:cxnChg>
        <pc:cxnChg chg="add mod">
          <ac:chgData name="Ye Li" userId="36ad1630-51d3-44f5-b000-f38f253029e7" providerId="ADAL" clId="{E30C56B2-1A28-084C-8EDC-7CEC3A6070D5}" dt="2022-04-07T18:53:26.509" v="124"/>
          <ac:cxnSpMkLst>
            <pc:docMk/>
            <pc:sldMk cId="4046915778" sldId="2026819528"/>
            <ac:cxnSpMk id="57" creationId="{2FC59851-374B-164E-BD7E-D8EB7376B23D}"/>
          </ac:cxnSpMkLst>
        </pc:cxnChg>
        <pc:cxnChg chg="add mod">
          <ac:chgData name="Ye Li" userId="36ad1630-51d3-44f5-b000-f38f253029e7" providerId="ADAL" clId="{E30C56B2-1A28-084C-8EDC-7CEC3A6070D5}" dt="2022-04-07T19:01:54.217" v="141"/>
          <ac:cxnSpMkLst>
            <pc:docMk/>
            <pc:sldMk cId="4046915778" sldId="2026819528"/>
            <ac:cxnSpMk id="62" creationId="{28F2F24C-0CEC-3448-B246-DA03ADDDB27C}"/>
          </ac:cxnSpMkLst>
        </pc:cxnChg>
        <pc:cxnChg chg="add mod">
          <ac:chgData name="Ye Li" userId="36ad1630-51d3-44f5-b000-f38f253029e7" providerId="ADAL" clId="{E30C56B2-1A28-084C-8EDC-7CEC3A6070D5}" dt="2022-04-07T19:01:54.217" v="141"/>
          <ac:cxnSpMkLst>
            <pc:docMk/>
            <pc:sldMk cId="4046915778" sldId="2026819528"/>
            <ac:cxnSpMk id="66" creationId="{7F156C69-6CF1-9D45-9F04-63C1BB78B5D6}"/>
          </ac:cxnSpMkLst>
        </pc:cxnChg>
        <pc:cxnChg chg="add mod">
          <ac:chgData name="Ye Li" userId="36ad1630-51d3-44f5-b000-f38f253029e7" providerId="ADAL" clId="{E30C56B2-1A28-084C-8EDC-7CEC3A6070D5}" dt="2022-04-07T19:01:54.217" v="141"/>
          <ac:cxnSpMkLst>
            <pc:docMk/>
            <pc:sldMk cId="4046915778" sldId="2026819528"/>
            <ac:cxnSpMk id="67" creationId="{F2ED0909-EECE-514C-AB08-A15D24284967}"/>
          </ac:cxnSpMkLst>
        </pc:cxnChg>
        <pc:cxnChg chg="add mod">
          <ac:chgData name="Ye Li" userId="36ad1630-51d3-44f5-b000-f38f253029e7" providerId="ADAL" clId="{E30C56B2-1A28-084C-8EDC-7CEC3A6070D5}" dt="2022-04-07T19:01:54.217" v="141"/>
          <ac:cxnSpMkLst>
            <pc:docMk/>
            <pc:sldMk cId="4046915778" sldId="2026819528"/>
            <ac:cxnSpMk id="68" creationId="{2336222A-1976-4848-8997-E1A520146493}"/>
          </ac:cxnSpMkLst>
        </pc:cxnChg>
        <pc:cxnChg chg="mod">
          <ac:chgData name="Ye Li" userId="36ad1630-51d3-44f5-b000-f38f253029e7" providerId="ADAL" clId="{E30C56B2-1A28-084C-8EDC-7CEC3A6070D5}" dt="2022-04-07T18:56:52.609" v="132" actId="478"/>
          <ac:cxnSpMkLst>
            <pc:docMk/>
            <pc:sldMk cId="4046915778" sldId="2026819528"/>
            <ac:cxnSpMk id="130" creationId="{3CD3F1ED-993E-DB48-ACF7-44F8A7CBA1B4}"/>
          </ac:cxnSpMkLst>
        </pc:cxnChg>
      </pc:sldChg>
      <pc:sldChg chg="modSp del mod ord">
        <pc:chgData name="Ye Li" userId="36ad1630-51d3-44f5-b000-f38f253029e7" providerId="ADAL" clId="{E30C56B2-1A28-084C-8EDC-7CEC3A6070D5}" dt="2022-04-07T19:00:52.606" v="139" actId="2696"/>
        <pc:sldMkLst>
          <pc:docMk/>
          <pc:sldMk cId="1686046599" sldId="2026819529"/>
        </pc:sldMkLst>
        <pc:spChg chg="mod">
          <ac:chgData name="Ye Li" userId="36ad1630-51d3-44f5-b000-f38f253029e7" providerId="ADAL" clId="{E30C56B2-1A28-084C-8EDC-7CEC3A6070D5}" dt="2022-04-07T18:52:19.849" v="63" actId="20577"/>
          <ac:spMkLst>
            <pc:docMk/>
            <pc:sldMk cId="1686046599" sldId="2026819529"/>
            <ac:spMk id="10" creationId="{60ABE71F-4C08-4FAD-970C-615AFD21BC4A}"/>
          </ac:spMkLst>
        </pc:spChg>
      </pc:sldChg>
      <pc:sldChg chg="modSp del mod ord">
        <pc:chgData name="Ye Li" userId="36ad1630-51d3-44f5-b000-f38f253029e7" providerId="ADAL" clId="{E30C56B2-1A28-084C-8EDC-7CEC3A6070D5}" dt="2022-04-07T19:02:42.199" v="143" actId="2696"/>
        <pc:sldMkLst>
          <pc:docMk/>
          <pc:sldMk cId="2315491932" sldId="2026819531"/>
        </pc:sldMkLst>
        <pc:spChg chg="mod">
          <ac:chgData name="Ye Li" userId="36ad1630-51d3-44f5-b000-f38f253029e7" providerId="ADAL" clId="{E30C56B2-1A28-084C-8EDC-7CEC3A6070D5}" dt="2022-04-07T18:48:13.427" v="38" actId="207"/>
          <ac:spMkLst>
            <pc:docMk/>
            <pc:sldMk cId="2315491932" sldId="2026819531"/>
            <ac:spMk id="3" creationId="{C2B6E9E2-0C58-744C-AEED-F9CBF6D60DAC}"/>
          </ac:spMkLst>
        </pc:spChg>
        <pc:spChg chg="mod">
          <ac:chgData name="Ye Li" userId="36ad1630-51d3-44f5-b000-f38f253029e7" providerId="ADAL" clId="{E30C56B2-1A28-084C-8EDC-7CEC3A6070D5}" dt="2022-04-07T18:52:42.773" v="123" actId="20577"/>
          <ac:spMkLst>
            <pc:docMk/>
            <pc:sldMk cId="2315491932" sldId="2026819531"/>
            <ac:spMk id="10" creationId="{60ABE71F-4C08-4FAD-970C-615AFD21BC4A}"/>
          </ac:spMkLst>
        </pc:spChg>
      </pc:sldChg>
      <pc:sldChg chg="delSp modSp mod">
        <pc:chgData name="Ye Li" userId="36ad1630-51d3-44f5-b000-f38f253029e7" providerId="ADAL" clId="{E30C56B2-1A28-084C-8EDC-7CEC3A6070D5}" dt="2022-04-07T18:51:01.422" v="60" actId="1035"/>
        <pc:sldMkLst>
          <pc:docMk/>
          <pc:sldMk cId="1159789394" sldId="2026819533"/>
        </pc:sldMkLst>
        <pc:spChg chg="del mod">
          <ac:chgData name="Ye Li" userId="36ad1630-51d3-44f5-b000-f38f253029e7" providerId="ADAL" clId="{E30C56B2-1A28-084C-8EDC-7CEC3A6070D5}" dt="2022-04-07T18:50:54.659" v="50" actId="478"/>
          <ac:spMkLst>
            <pc:docMk/>
            <pc:sldMk cId="1159789394" sldId="2026819533"/>
            <ac:spMk id="4" creationId="{81FAE7FB-E8D7-FC4D-8080-9564F6F9FD2D}"/>
          </ac:spMkLst>
        </pc:spChg>
        <pc:spChg chg="mod">
          <ac:chgData name="Ye Li" userId="36ad1630-51d3-44f5-b000-f38f253029e7" providerId="ADAL" clId="{E30C56B2-1A28-084C-8EDC-7CEC3A6070D5}" dt="2022-04-07T18:51:01.422" v="60" actId="1035"/>
          <ac:spMkLst>
            <pc:docMk/>
            <pc:sldMk cId="1159789394" sldId="2026819533"/>
            <ac:spMk id="5" creationId="{092B104E-8077-0A45-958A-33C07FDA1D4A}"/>
          </ac:spMkLst>
        </pc:spChg>
      </pc:sldChg>
      <pc:sldChg chg="add">
        <pc:chgData name="Ye Li" userId="36ad1630-51d3-44f5-b000-f38f253029e7" providerId="ADAL" clId="{E30C56B2-1A28-084C-8EDC-7CEC3A6070D5}" dt="2022-04-07T18:50:10.920" v="48"/>
        <pc:sldMkLst>
          <pc:docMk/>
          <pc:sldMk cId="429062497" sldId="2026819536"/>
        </pc:sldMkLst>
      </pc:sldChg>
      <pc:sldChg chg="add">
        <pc:chgData name="Ye Li" userId="36ad1630-51d3-44f5-b000-f38f253029e7" providerId="ADAL" clId="{E30C56B2-1A28-084C-8EDC-7CEC3A6070D5}" dt="2022-04-07T18:50:10.920" v="48"/>
        <pc:sldMkLst>
          <pc:docMk/>
          <pc:sldMk cId="2006321421" sldId="2026819537"/>
        </pc:sldMkLst>
      </pc:sldChg>
      <pc:sldChg chg="add">
        <pc:chgData name="Ye Li" userId="36ad1630-51d3-44f5-b000-f38f253029e7" providerId="ADAL" clId="{E30C56B2-1A28-084C-8EDC-7CEC3A6070D5}" dt="2022-04-07T18:50:10.920" v="48"/>
        <pc:sldMkLst>
          <pc:docMk/>
          <pc:sldMk cId="262422384" sldId="2026819538"/>
        </pc:sldMkLst>
      </pc:sldChg>
    </pc:docChg>
  </pc:docChgLst>
  <pc:docChgLst>
    <pc:chgData name="Nathaniel May" userId="S::nmay@vmware.com::5151a9b0-5e56-4453-b205-30d0964c73d6" providerId="AD" clId="Web-{38853D1B-A2D1-A466-3473-AD19312DC2E5}"/>
    <pc:docChg chg="addSld">
      <pc:chgData name="Nathaniel May" userId="S::nmay@vmware.com::5151a9b0-5e56-4453-b205-30d0964c73d6" providerId="AD" clId="Web-{38853D1B-A2D1-A466-3473-AD19312DC2E5}" dt="2022-02-25T19:17:23.339" v="0"/>
      <pc:docMkLst>
        <pc:docMk/>
      </pc:docMkLst>
      <pc:sldChg chg="new">
        <pc:chgData name="Nathaniel May" userId="S::nmay@vmware.com::5151a9b0-5e56-4453-b205-30d0964c73d6" providerId="AD" clId="Web-{38853D1B-A2D1-A466-3473-AD19312DC2E5}" dt="2022-02-25T19:17:23.339" v="0"/>
        <pc:sldMkLst>
          <pc:docMk/>
          <pc:sldMk cId="619924988" sldId="2026819435"/>
        </pc:sldMkLst>
      </pc:sldChg>
    </pc:docChg>
  </pc:docChgLst>
  <pc:docChgLst>
    <pc:chgData name="Ye Li" userId="36ad1630-51d3-44f5-b000-f38f253029e7" providerId="ADAL" clId="{3EB660C7-B0AD-8242-A091-FEAA17632484}"/>
    <pc:docChg chg="undo custSel addSld delSld modSld sldOrd">
      <pc:chgData name="Ye Li" userId="36ad1630-51d3-44f5-b000-f38f253029e7" providerId="ADAL" clId="{3EB660C7-B0AD-8242-A091-FEAA17632484}" dt="2022-04-07T17:07:44.022" v="1399" actId="20577"/>
      <pc:docMkLst>
        <pc:docMk/>
      </pc:docMkLst>
      <pc:sldChg chg="modSp mod ord">
        <pc:chgData name="Ye Li" userId="36ad1630-51d3-44f5-b000-f38f253029e7" providerId="ADAL" clId="{3EB660C7-B0AD-8242-A091-FEAA17632484}" dt="2022-04-06T23:23:48.652" v="34" actId="20578"/>
        <pc:sldMkLst>
          <pc:docMk/>
          <pc:sldMk cId="2482305640" sldId="1222"/>
        </pc:sldMkLst>
        <pc:spChg chg="mod">
          <ac:chgData name="Ye Li" userId="36ad1630-51d3-44f5-b000-f38f253029e7" providerId="ADAL" clId="{3EB660C7-B0AD-8242-A091-FEAA17632484}" dt="2022-04-06T20:07:04.074" v="28" actId="20577"/>
          <ac:spMkLst>
            <pc:docMk/>
            <pc:sldMk cId="2482305640" sldId="1222"/>
            <ac:spMk id="3" creationId="{CE512419-A90A-CC42-A0B6-1F5A7177513E}"/>
          </ac:spMkLst>
        </pc:spChg>
        <pc:spChg chg="mod">
          <ac:chgData name="Ye Li" userId="36ad1630-51d3-44f5-b000-f38f253029e7" providerId="ADAL" clId="{3EB660C7-B0AD-8242-A091-FEAA17632484}" dt="2022-04-06T20:07:51.828" v="32" actId="5793"/>
          <ac:spMkLst>
            <pc:docMk/>
            <pc:sldMk cId="2482305640" sldId="1222"/>
            <ac:spMk id="5" creationId="{092B104E-8077-0A45-958A-33C07FDA1D4A}"/>
          </ac:spMkLst>
        </pc:spChg>
      </pc:sldChg>
      <pc:sldChg chg="addSp delSp modSp mod modAnim">
        <pc:chgData name="Ye Li" userId="36ad1630-51d3-44f5-b000-f38f253029e7" providerId="ADAL" clId="{3EB660C7-B0AD-8242-A091-FEAA17632484}" dt="2022-04-07T04:15:48.481" v="116" actId="207"/>
        <pc:sldMkLst>
          <pc:docMk/>
          <pc:sldMk cId="3165948492" sldId="2026819509"/>
        </pc:sldMkLst>
        <pc:spChg chg="del">
          <ac:chgData name="Ye Li" userId="36ad1630-51d3-44f5-b000-f38f253029e7" providerId="ADAL" clId="{3EB660C7-B0AD-8242-A091-FEAA17632484}" dt="2022-04-07T04:09:15.043" v="82" actId="478"/>
          <ac:spMkLst>
            <pc:docMk/>
            <pc:sldMk cId="3165948492" sldId="2026819509"/>
            <ac:spMk id="7" creationId="{C8E11BFA-DD52-DA4E-AD0C-B8DB50583E2B}"/>
          </ac:spMkLst>
        </pc:spChg>
        <pc:spChg chg="mod">
          <ac:chgData name="Ye Li" userId="36ad1630-51d3-44f5-b000-f38f253029e7" providerId="ADAL" clId="{3EB660C7-B0AD-8242-A091-FEAA17632484}" dt="2022-04-07T04:09:11.859" v="81" actId="20577"/>
          <ac:spMkLst>
            <pc:docMk/>
            <pc:sldMk cId="3165948492" sldId="2026819509"/>
            <ac:spMk id="10" creationId="{60ABE71F-4C08-4FAD-970C-615AFD21BC4A}"/>
          </ac:spMkLst>
        </pc:spChg>
        <pc:spChg chg="add mod">
          <ac:chgData name="Ye Li" userId="36ad1630-51d3-44f5-b000-f38f253029e7" providerId="ADAL" clId="{3EB660C7-B0AD-8242-A091-FEAA17632484}" dt="2022-04-07T04:13:39.398" v="95" actId="207"/>
          <ac:spMkLst>
            <pc:docMk/>
            <pc:sldMk cId="3165948492" sldId="2026819509"/>
            <ac:spMk id="48" creationId="{441A38F3-DA09-6E48-9C25-7F64CA6ABA9D}"/>
          </ac:spMkLst>
        </pc:spChg>
        <pc:spChg chg="add mod">
          <ac:chgData name="Ye Li" userId="36ad1630-51d3-44f5-b000-f38f253029e7" providerId="ADAL" clId="{3EB660C7-B0AD-8242-A091-FEAA17632484}" dt="2022-04-07T04:13:39.398" v="95" actId="207"/>
          <ac:spMkLst>
            <pc:docMk/>
            <pc:sldMk cId="3165948492" sldId="2026819509"/>
            <ac:spMk id="49" creationId="{4C924F7E-5DD5-9244-9455-60F132429C0E}"/>
          </ac:spMkLst>
        </pc:spChg>
        <pc:spChg chg="add mod">
          <ac:chgData name="Ye Li" userId="36ad1630-51d3-44f5-b000-f38f253029e7" providerId="ADAL" clId="{3EB660C7-B0AD-8242-A091-FEAA17632484}" dt="2022-04-07T04:13:39.398" v="95" actId="207"/>
          <ac:spMkLst>
            <pc:docMk/>
            <pc:sldMk cId="3165948492" sldId="2026819509"/>
            <ac:spMk id="50" creationId="{401E8D20-B993-C543-AD9A-5190FF2E5EFC}"/>
          </ac:spMkLst>
        </pc:spChg>
        <pc:spChg chg="add mod">
          <ac:chgData name="Ye Li" userId="36ad1630-51d3-44f5-b000-f38f253029e7" providerId="ADAL" clId="{3EB660C7-B0AD-8242-A091-FEAA17632484}" dt="2022-04-07T04:10:58.577" v="85"/>
          <ac:spMkLst>
            <pc:docMk/>
            <pc:sldMk cId="3165948492" sldId="2026819509"/>
            <ac:spMk id="51" creationId="{F22B4B09-B656-644A-9988-0DC56B7638C8}"/>
          </ac:spMkLst>
        </pc:spChg>
        <pc:spChg chg="add mod">
          <ac:chgData name="Ye Li" userId="36ad1630-51d3-44f5-b000-f38f253029e7" providerId="ADAL" clId="{3EB660C7-B0AD-8242-A091-FEAA17632484}" dt="2022-04-07T04:10:58.577" v="85"/>
          <ac:spMkLst>
            <pc:docMk/>
            <pc:sldMk cId="3165948492" sldId="2026819509"/>
            <ac:spMk id="53" creationId="{01FC02DD-049C-854B-8A20-C1FA9578E8A7}"/>
          </ac:spMkLst>
        </pc:spChg>
        <pc:spChg chg="add mod">
          <ac:chgData name="Ye Li" userId="36ad1630-51d3-44f5-b000-f38f253029e7" providerId="ADAL" clId="{3EB660C7-B0AD-8242-A091-FEAA17632484}" dt="2022-04-07T04:10:58.577" v="85"/>
          <ac:spMkLst>
            <pc:docMk/>
            <pc:sldMk cId="3165948492" sldId="2026819509"/>
            <ac:spMk id="57" creationId="{D864EA23-8E83-EB4A-895C-3DD9232B4BBD}"/>
          </ac:spMkLst>
        </pc:spChg>
        <pc:spChg chg="add mod">
          <ac:chgData name="Ye Li" userId="36ad1630-51d3-44f5-b000-f38f253029e7" providerId="ADAL" clId="{3EB660C7-B0AD-8242-A091-FEAA17632484}" dt="2022-04-07T04:13:52.692" v="97" actId="207"/>
          <ac:spMkLst>
            <pc:docMk/>
            <pc:sldMk cId="3165948492" sldId="2026819509"/>
            <ac:spMk id="64" creationId="{7319DF9E-D908-C140-908E-CA37A54ACBF4}"/>
          </ac:spMkLst>
        </pc:spChg>
        <pc:spChg chg="add mod">
          <ac:chgData name="Ye Li" userId="36ad1630-51d3-44f5-b000-f38f253029e7" providerId="ADAL" clId="{3EB660C7-B0AD-8242-A091-FEAA17632484}" dt="2022-04-07T04:13:56.049" v="98" actId="207"/>
          <ac:spMkLst>
            <pc:docMk/>
            <pc:sldMk cId="3165948492" sldId="2026819509"/>
            <ac:spMk id="65" creationId="{EB0B33D1-3E56-6E40-B28E-4110E614A1A3}"/>
          </ac:spMkLst>
        </pc:spChg>
        <pc:spChg chg="add mod">
          <ac:chgData name="Ye Li" userId="36ad1630-51d3-44f5-b000-f38f253029e7" providerId="ADAL" clId="{3EB660C7-B0AD-8242-A091-FEAA17632484}" dt="2022-04-07T04:13:49.005" v="96" actId="207"/>
          <ac:spMkLst>
            <pc:docMk/>
            <pc:sldMk cId="3165948492" sldId="2026819509"/>
            <ac:spMk id="66" creationId="{45739136-8963-7D4E-8F27-73A65E864D08}"/>
          </ac:spMkLst>
        </pc:spChg>
        <pc:spChg chg="add mod">
          <ac:chgData name="Ye Li" userId="36ad1630-51d3-44f5-b000-f38f253029e7" providerId="ADAL" clId="{3EB660C7-B0AD-8242-A091-FEAA17632484}" dt="2022-04-07T04:14:40.230" v="109" actId="13822"/>
          <ac:spMkLst>
            <pc:docMk/>
            <pc:sldMk cId="3165948492" sldId="2026819509"/>
            <ac:spMk id="67" creationId="{3E598B7D-2CB2-C441-9D8A-FE2924295282}"/>
          </ac:spMkLst>
        </pc:spChg>
        <pc:spChg chg="add mod">
          <ac:chgData name="Ye Li" userId="36ad1630-51d3-44f5-b000-f38f253029e7" providerId="ADAL" clId="{3EB660C7-B0AD-8242-A091-FEAA17632484}" dt="2022-04-07T04:14:40.230" v="109" actId="13822"/>
          <ac:spMkLst>
            <pc:docMk/>
            <pc:sldMk cId="3165948492" sldId="2026819509"/>
            <ac:spMk id="68" creationId="{B113FBF7-8772-4641-8A7B-9B1FDA6BD34C}"/>
          </ac:spMkLst>
        </pc:spChg>
        <pc:spChg chg="add mod">
          <ac:chgData name="Ye Li" userId="36ad1630-51d3-44f5-b000-f38f253029e7" providerId="ADAL" clId="{3EB660C7-B0AD-8242-A091-FEAA17632484}" dt="2022-04-07T04:14:40.230" v="109" actId="13822"/>
          <ac:spMkLst>
            <pc:docMk/>
            <pc:sldMk cId="3165948492" sldId="2026819509"/>
            <ac:spMk id="69" creationId="{59A65A49-9BD3-9D43-A526-65BC51B90CFC}"/>
          </ac:spMkLst>
        </pc:spChg>
        <pc:spChg chg="add mod">
          <ac:chgData name="Ye Li" userId="36ad1630-51d3-44f5-b000-f38f253029e7" providerId="ADAL" clId="{3EB660C7-B0AD-8242-A091-FEAA17632484}" dt="2022-04-07T04:15:48.481" v="116" actId="207"/>
          <ac:spMkLst>
            <pc:docMk/>
            <pc:sldMk cId="3165948492" sldId="2026819509"/>
            <ac:spMk id="70" creationId="{3059A201-7B1D-E644-AF87-D8824B00790B}"/>
          </ac:spMkLst>
        </pc:spChg>
        <pc:spChg chg="add mod">
          <ac:chgData name="Ye Li" userId="36ad1630-51d3-44f5-b000-f38f253029e7" providerId="ADAL" clId="{3EB660C7-B0AD-8242-A091-FEAA17632484}" dt="2022-04-07T04:15:42.712" v="115" actId="207"/>
          <ac:spMkLst>
            <pc:docMk/>
            <pc:sldMk cId="3165948492" sldId="2026819509"/>
            <ac:spMk id="71" creationId="{2449D400-7E8F-9342-AF1C-778393A85BED}"/>
          </ac:spMkLst>
        </pc:spChg>
        <pc:spChg chg="add mod">
          <ac:chgData name="Ye Li" userId="36ad1630-51d3-44f5-b000-f38f253029e7" providerId="ADAL" clId="{3EB660C7-B0AD-8242-A091-FEAA17632484}" dt="2022-04-07T04:15:27.150" v="114" actId="208"/>
          <ac:spMkLst>
            <pc:docMk/>
            <pc:sldMk cId="3165948492" sldId="2026819509"/>
            <ac:spMk id="72" creationId="{0E9E5FFB-725A-CE49-BECF-78500CC3E002}"/>
          </ac:spMkLst>
        </pc:spChg>
        <pc:spChg chg="add mod">
          <ac:chgData name="Ye Li" userId="36ad1630-51d3-44f5-b000-f38f253029e7" providerId="ADAL" clId="{3EB660C7-B0AD-8242-A091-FEAA17632484}" dt="2022-04-07T04:10:58.577" v="85"/>
          <ac:spMkLst>
            <pc:docMk/>
            <pc:sldMk cId="3165948492" sldId="2026819509"/>
            <ac:spMk id="73" creationId="{0A2B1F41-AFF9-504B-B84E-B4ACA4CBAEB4}"/>
          </ac:spMkLst>
        </pc:spChg>
        <pc:spChg chg="add mod">
          <ac:chgData name="Ye Li" userId="36ad1630-51d3-44f5-b000-f38f253029e7" providerId="ADAL" clId="{3EB660C7-B0AD-8242-A091-FEAA17632484}" dt="2022-04-07T04:10:58.577" v="85"/>
          <ac:spMkLst>
            <pc:docMk/>
            <pc:sldMk cId="3165948492" sldId="2026819509"/>
            <ac:spMk id="82" creationId="{F521E066-CA58-4448-B173-D9EBA4C7A0C0}"/>
          </ac:spMkLst>
        </pc:spChg>
        <pc:spChg chg="add mod">
          <ac:chgData name="Ye Li" userId="36ad1630-51d3-44f5-b000-f38f253029e7" providerId="ADAL" clId="{3EB660C7-B0AD-8242-A091-FEAA17632484}" dt="2022-04-07T04:10:58.577" v="85"/>
          <ac:spMkLst>
            <pc:docMk/>
            <pc:sldMk cId="3165948492" sldId="2026819509"/>
            <ac:spMk id="84" creationId="{2505AEE9-BA43-FE49-B7A9-B643B9EC1382}"/>
          </ac:spMkLst>
        </pc:spChg>
        <pc:spChg chg="add mod">
          <ac:chgData name="Ye Li" userId="36ad1630-51d3-44f5-b000-f38f253029e7" providerId="ADAL" clId="{3EB660C7-B0AD-8242-A091-FEAA17632484}" dt="2022-04-07T04:10:58.577" v="85"/>
          <ac:spMkLst>
            <pc:docMk/>
            <pc:sldMk cId="3165948492" sldId="2026819509"/>
            <ac:spMk id="86" creationId="{52B2DB7D-14F7-7E49-99A0-DEF2E623040D}"/>
          </ac:spMkLst>
        </pc:spChg>
        <pc:grpChg chg="del">
          <ac:chgData name="Ye Li" userId="36ad1630-51d3-44f5-b000-f38f253029e7" providerId="ADAL" clId="{3EB660C7-B0AD-8242-A091-FEAA17632484}" dt="2022-04-07T04:09:19.054" v="83" actId="478"/>
          <ac:grpSpMkLst>
            <pc:docMk/>
            <pc:sldMk cId="3165948492" sldId="2026819509"/>
            <ac:grpSpMk id="2" creationId="{3CA77E5F-944C-1D4E-8F38-573A763F4E99}"/>
          </ac:grpSpMkLst>
        </pc:grpChg>
        <pc:picChg chg="add mod">
          <ac:chgData name="Ye Li" userId="36ad1630-51d3-44f5-b000-f38f253029e7" providerId="ADAL" clId="{3EB660C7-B0AD-8242-A091-FEAA17632484}" dt="2022-04-07T04:10:58.577" v="85"/>
          <ac:picMkLst>
            <pc:docMk/>
            <pc:sldMk cId="3165948492" sldId="2026819509"/>
            <ac:picMk id="58" creationId="{77E93A66-5D0A-0F43-A512-91F316DC66A8}"/>
          </ac:picMkLst>
        </pc:picChg>
        <pc:picChg chg="add mod">
          <ac:chgData name="Ye Li" userId="36ad1630-51d3-44f5-b000-f38f253029e7" providerId="ADAL" clId="{3EB660C7-B0AD-8242-A091-FEAA17632484}" dt="2022-04-07T04:10:58.577" v="85"/>
          <ac:picMkLst>
            <pc:docMk/>
            <pc:sldMk cId="3165948492" sldId="2026819509"/>
            <ac:picMk id="60" creationId="{0832C087-3AC2-0E4A-85D8-26260B40B84B}"/>
          </ac:picMkLst>
        </pc:picChg>
        <pc:picChg chg="add mod">
          <ac:chgData name="Ye Li" userId="36ad1630-51d3-44f5-b000-f38f253029e7" providerId="ADAL" clId="{3EB660C7-B0AD-8242-A091-FEAA17632484}" dt="2022-04-07T04:10:58.577" v="85"/>
          <ac:picMkLst>
            <pc:docMk/>
            <pc:sldMk cId="3165948492" sldId="2026819509"/>
            <ac:picMk id="63" creationId="{AC999BF0-276B-1243-8DEA-78407A2AA404}"/>
          </ac:picMkLst>
        </pc:picChg>
        <pc:cxnChg chg="del">
          <ac:chgData name="Ye Li" userId="36ad1630-51d3-44f5-b000-f38f253029e7" providerId="ADAL" clId="{3EB660C7-B0AD-8242-A091-FEAA17632484}" dt="2022-04-07T04:09:22.428" v="84" actId="478"/>
          <ac:cxnSpMkLst>
            <pc:docMk/>
            <pc:sldMk cId="3165948492" sldId="2026819509"/>
            <ac:cxnSpMk id="3" creationId="{24CAC536-284E-9449-87DC-9FCD2E82F31B}"/>
          </ac:cxnSpMkLst>
        </pc:cxnChg>
        <pc:cxnChg chg="del">
          <ac:chgData name="Ye Li" userId="36ad1630-51d3-44f5-b000-f38f253029e7" providerId="ADAL" clId="{3EB660C7-B0AD-8242-A091-FEAA17632484}" dt="2022-04-07T04:09:22.428" v="84" actId="478"/>
          <ac:cxnSpMkLst>
            <pc:docMk/>
            <pc:sldMk cId="3165948492" sldId="2026819509"/>
            <ac:cxnSpMk id="46" creationId="{8AC63C93-2763-8A46-B727-E87E1F9C93B7}"/>
          </ac:cxnSpMkLst>
        </pc:cxnChg>
        <pc:cxnChg chg="del">
          <ac:chgData name="Ye Li" userId="36ad1630-51d3-44f5-b000-f38f253029e7" providerId="ADAL" clId="{3EB660C7-B0AD-8242-A091-FEAA17632484}" dt="2022-04-07T04:09:22.428" v="84" actId="478"/>
          <ac:cxnSpMkLst>
            <pc:docMk/>
            <pc:sldMk cId="3165948492" sldId="2026819509"/>
            <ac:cxnSpMk id="52" creationId="{C918264B-4B30-B545-BE88-0B599D2C6880}"/>
          </ac:cxnSpMkLst>
        </pc:cxnChg>
        <pc:cxnChg chg="del">
          <ac:chgData name="Ye Li" userId="36ad1630-51d3-44f5-b000-f38f253029e7" providerId="ADAL" clId="{3EB660C7-B0AD-8242-A091-FEAA17632484}" dt="2022-04-07T04:09:22.428" v="84" actId="478"/>
          <ac:cxnSpMkLst>
            <pc:docMk/>
            <pc:sldMk cId="3165948492" sldId="2026819509"/>
            <ac:cxnSpMk id="59" creationId="{11A7897E-BF40-7843-B273-047775F71640}"/>
          </ac:cxnSpMkLst>
        </pc:cxnChg>
        <pc:cxnChg chg="add mod">
          <ac:chgData name="Ye Li" userId="36ad1630-51d3-44f5-b000-f38f253029e7" providerId="ADAL" clId="{3EB660C7-B0AD-8242-A091-FEAA17632484}" dt="2022-04-07T04:15:11.174" v="110" actId="208"/>
          <ac:cxnSpMkLst>
            <pc:docMk/>
            <pc:sldMk cId="3165948492" sldId="2026819509"/>
            <ac:cxnSpMk id="78" creationId="{9695A4F6-81A7-3544-89A4-E7499920D4A4}"/>
          </ac:cxnSpMkLst>
        </pc:cxnChg>
        <pc:cxnChg chg="add mod">
          <ac:chgData name="Ye Li" userId="36ad1630-51d3-44f5-b000-f38f253029e7" providerId="ADAL" clId="{3EB660C7-B0AD-8242-A091-FEAA17632484}" dt="2022-04-07T04:15:18.868" v="112" actId="208"/>
          <ac:cxnSpMkLst>
            <pc:docMk/>
            <pc:sldMk cId="3165948492" sldId="2026819509"/>
            <ac:cxnSpMk id="79" creationId="{72DEE037-D822-AA4C-AFCF-5BD7BAFD7C62}"/>
          </ac:cxnSpMkLst>
        </pc:cxnChg>
        <pc:cxnChg chg="add mod">
          <ac:chgData name="Ye Li" userId="36ad1630-51d3-44f5-b000-f38f253029e7" providerId="ADAL" clId="{3EB660C7-B0AD-8242-A091-FEAA17632484}" dt="2022-04-07T04:15:15.207" v="111" actId="208"/>
          <ac:cxnSpMkLst>
            <pc:docMk/>
            <pc:sldMk cId="3165948492" sldId="2026819509"/>
            <ac:cxnSpMk id="80" creationId="{D7BEB707-F302-E54F-AC3C-64CDF30497A8}"/>
          </ac:cxnSpMkLst>
        </pc:cxnChg>
        <pc:cxnChg chg="add mod">
          <ac:chgData name="Ye Li" userId="36ad1630-51d3-44f5-b000-f38f253029e7" providerId="ADAL" clId="{3EB660C7-B0AD-8242-A091-FEAA17632484}" dt="2022-04-07T04:10:58.577" v="85"/>
          <ac:cxnSpMkLst>
            <pc:docMk/>
            <pc:sldMk cId="3165948492" sldId="2026819509"/>
            <ac:cxnSpMk id="81" creationId="{EFD9D27A-13C0-B940-8F96-7C996DABF58B}"/>
          </ac:cxnSpMkLst>
        </pc:cxnChg>
        <pc:cxnChg chg="add mod">
          <ac:chgData name="Ye Li" userId="36ad1630-51d3-44f5-b000-f38f253029e7" providerId="ADAL" clId="{3EB660C7-B0AD-8242-A091-FEAA17632484}" dt="2022-04-07T04:10:58.577" v="85"/>
          <ac:cxnSpMkLst>
            <pc:docMk/>
            <pc:sldMk cId="3165948492" sldId="2026819509"/>
            <ac:cxnSpMk id="83" creationId="{ED0D4BFE-A8C8-134D-853B-93E9A25BA18E}"/>
          </ac:cxnSpMkLst>
        </pc:cxnChg>
        <pc:cxnChg chg="add mod">
          <ac:chgData name="Ye Li" userId="36ad1630-51d3-44f5-b000-f38f253029e7" providerId="ADAL" clId="{3EB660C7-B0AD-8242-A091-FEAA17632484}" dt="2022-04-07T04:10:58.577" v="85"/>
          <ac:cxnSpMkLst>
            <pc:docMk/>
            <pc:sldMk cId="3165948492" sldId="2026819509"/>
            <ac:cxnSpMk id="85" creationId="{C8CAF7ED-A8DF-3347-B167-808F35B9B6E1}"/>
          </ac:cxnSpMkLst>
        </pc:cxnChg>
        <pc:cxnChg chg="mod">
          <ac:chgData name="Ye Li" userId="36ad1630-51d3-44f5-b000-f38f253029e7" providerId="ADAL" clId="{3EB660C7-B0AD-8242-A091-FEAA17632484}" dt="2022-04-07T04:09:19.054" v="83" actId="478"/>
          <ac:cxnSpMkLst>
            <pc:docMk/>
            <pc:sldMk cId="3165948492" sldId="2026819509"/>
            <ac:cxnSpMk id="100" creationId="{CB31B26D-33C8-124D-AE8D-C623B01BBCC0}"/>
          </ac:cxnSpMkLst>
        </pc:cxnChg>
      </pc:sldChg>
      <pc:sldChg chg="modSp mod">
        <pc:chgData name="Ye Li" userId="36ad1630-51d3-44f5-b000-f38f253029e7" providerId="ADAL" clId="{3EB660C7-B0AD-8242-A091-FEAA17632484}" dt="2022-04-07T15:53:20.489" v="315" actId="207"/>
        <pc:sldMkLst>
          <pc:docMk/>
          <pc:sldMk cId="1581735506" sldId="2026819518"/>
        </pc:sldMkLst>
        <pc:spChg chg="mod">
          <ac:chgData name="Ye Li" userId="36ad1630-51d3-44f5-b000-f38f253029e7" providerId="ADAL" clId="{3EB660C7-B0AD-8242-A091-FEAA17632484}" dt="2022-04-07T15:53:20.489" v="315" actId="207"/>
          <ac:spMkLst>
            <pc:docMk/>
            <pc:sldMk cId="1581735506" sldId="2026819518"/>
            <ac:spMk id="69" creationId="{56B66FFE-CC0C-5248-8E36-BB207434AB4A}"/>
          </ac:spMkLst>
        </pc:spChg>
      </pc:sldChg>
      <pc:sldChg chg="new del">
        <pc:chgData name="Ye Li" userId="36ad1630-51d3-44f5-b000-f38f253029e7" providerId="ADAL" clId="{3EB660C7-B0AD-8242-A091-FEAA17632484}" dt="2022-04-06T20:06:44.140" v="1" actId="2696"/>
        <pc:sldMkLst>
          <pc:docMk/>
          <pc:sldMk cId="368568346" sldId="2026819525"/>
        </pc:sldMkLst>
      </pc:sldChg>
      <pc:sldChg chg="add ord">
        <pc:chgData name="Ye Li" userId="36ad1630-51d3-44f5-b000-f38f253029e7" providerId="ADAL" clId="{3EB660C7-B0AD-8242-A091-FEAA17632484}" dt="2022-04-06T23:23:58.478" v="35" actId="20578"/>
        <pc:sldMkLst>
          <pc:docMk/>
          <pc:sldMk cId="1337604523" sldId="2026819525"/>
        </pc:sldMkLst>
      </pc:sldChg>
      <pc:sldChg chg="delSp modSp add mod">
        <pc:chgData name="Ye Li" userId="36ad1630-51d3-44f5-b000-f38f253029e7" providerId="ADAL" clId="{3EB660C7-B0AD-8242-A091-FEAA17632484}" dt="2022-04-07T16:13:06.111" v="350" actId="165"/>
        <pc:sldMkLst>
          <pc:docMk/>
          <pc:sldMk cId="3324545435" sldId="2026819526"/>
        </pc:sldMkLst>
        <pc:spChg chg="mod">
          <ac:chgData name="Ye Li" userId="36ad1630-51d3-44f5-b000-f38f253029e7" providerId="ADAL" clId="{3EB660C7-B0AD-8242-A091-FEAA17632484}" dt="2022-04-07T14:37:59.773" v="314" actId="20577"/>
          <ac:spMkLst>
            <pc:docMk/>
            <pc:sldMk cId="3324545435" sldId="2026819526"/>
            <ac:spMk id="7" creationId="{C8E11BFA-DD52-DA4E-AD0C-B8DB50583E2B}"/>
          </ac:spMkLst>
        </pc:spChg>
        <pc:spChg chg="mod">
          <ac:chgData name="Ye Li" userId="36ad1630-51d3-44f5-b000-f38f253029e7" providerId="ADAL" clId="{3EB660C7-B0AD-8242-A091-FEAA17632484}" dt="2022-04-07T14:37:36.669" v="289" actId="20577"/>
          <ac:spMkLst>
            <pc:docMk/>
            <pc:sldMk cId="3324545435" sldId="2026819526"/>
            <ac:spMk id="10" creationId="{60ABE71F-4C08-4FAD-970C-615AFD21BC4A}"/>
          </ac:spMkLst>
        </pc:spChg>
        <pc:spChg chg="mod topLvl">
          <ac:chgData name="Ye Li" userId="36ad1630-51d3-44f5-b000-f38f253029e7" providerId="ADAL" clId="{3EB660C7-B0AD-8242-A091-FEAA17632484}" dt="2022-04-07T16:13:06.111" v="350" actId="165"/>
          <ac:spMkLst>
            <pc:docMk/>
            <pc:sldMk cId="3324545435" sldId="2026819526"/>
            <ac:spMk id="54" creationId="{0CB5463A-2D4D-6848-A7AB-845B393CA77E}"/>
          </ac:spMkLst>
        </pc:spChg>
        <pc:spChg chg="mod topLvl">
          <ac:chgData name="Ye Li" userId="36ad1630-51d3-44f5-b000-f38f253029e7" providerId="ADAL" clId="{3EB660C7-B0AD-8242-A091-FEAA17632484}" dt="2022-04-07T16:13:06.111" v="350" actId="165"/>
          <ac:spMkLst>
            <pc:docMk/>
            <pc:sldMk cId="3324545435" sldId="2026819526"/>
            <ac:spMk id="55" creationId="{13CF44FE-F5C9-BB49-BAF2-40CC623CD911}"/>
          </ac:spMkLst>
        </pc:spChg>
        <pc:spChg chg="mod topLvl">
          <ac:chgData name="Ye Li" userId="36ad1630-51d3-44f5-b000-f38f253029e7" providerId="ADAL" clId="{3EB660C7-B0AD-8242-A091-FEAA17632484}" dt="2022-04-07T16:13:06.111" v="350" actId="165"/>
          <ac:spMkLst>
            <pc:docMk/>
            <pc:sldMk cId="3324545435" sldId="2026819526"/>
            <ac:spMk id="56" creationId="{F08D6A26-273F-594F-A586-A46B8AC1651B}"/>
          </ac:spMkLst>
        </pc:spChg>
        <pc:spChg chg="mod topLvl">
          <ac:chgData name="Ye Li" userId="36ad1630-51d3-44f5-b000-f38f253029e7" providerId="ADAL" clId="{3EB660C7-B0AD-8242-A091-FEAA17632484}" dt="2022-04-07T16:13:06.111" v="350" actId="165"/>
          <ac:spMkLst>
            <pc:docMk/>
            <pc:sldMk cId="3324545435" sldId="2026819526"/>
            <ac:spMk id="61" creationId="{5D530D57-5A3E-5B45-8ECD-CAA620C20526}"/>
          </ac:spMkLst>
        </pc:spChg>
        <pc:spChg chg="mod topLvl">
          <ac:chgData name="Ye Li" userId="36ad1630-51d3-44f5-b000-f38f253029e7" providerId="ADAL" clId="{3EB660C7-B0AD-8242-A091-FEAA17632484}" dt="2022-04-07T16:13:06.111" v="350" actId="165"/>
          <ac:spMkLst>
            <pc:docMk/>
            <pc:sldMk cId="3324545435" sldId="2026819526"/>
            <ac:spMk id="62" creationId="{7E3AADB2-44CC-7F46-AB8B-DF2433883B4F}"/>
          </ac:spMkLst>
        </pc:spChg>
        <pc:spChg chg="mod topLvl">
          <ac:chgData name="Ye Li" userId="36ad1630-51d3-44f5-b000-f38f253029e7" providerId="ADAL" clId="{3EB660C7-B0AD-8242-A091-FEAA17632484}" dt="2022-04-07T16:13:06.111" v="350" actId="165"/>
          <ac:spMkLst>
            <pc:docMk/>
            <pc:sldMk cId="3324545435" sldId="2026819526"/>
            <ac:spMk id="74" creationId="{B28D3A50-3F77-3944-A044-879ECED46685}"/>
          </ac:spMkLst>
        </pc:spChg>
        <pc:spChg chg="mod topLvl">
          <ac:chgData name="Ye Li" userId="36ad1630-51d3-44f5-b000-f38f253029e7" providerId="ADAL" clId="{3EB660C7-B0AD-8242-A091-FEAA17632484}" dt="2022-04-07T16:13:06.111" v="350" actId="165"/>
          <ac:spMkLst>
            <pc:docMk/>
            <pc:sldMk cId="3324545435" sldId="2026819526"/>
            <ac:spMk id="77" creationId="{43B2FFA2-6448-084E-BD58-7A50780A8F59}"/>
          </ac:spMkLst>
        </pc:spChg>
        <pc:spChg chg="mod topLvl">
          <ac:chgData name="Ye Li" userId="36ad1630-51d3-44f5-b000-f38f253029e7" providerId="ADAL" clId="{3EB660C7-B0AD-8242-A091-FEAA17632484}" dt="2022-04-07T16:13:06.111" v="350" actId="165"/>
          <ac:spMkLst>
            <pc:docMk/>
            <pc:sldMk cId="3324545435" sldId="2026819526"/>
            <ac:spMk id="93" creationId="{AB80AB27-17CB-CA4A-A1A0-0919AEDB6997}"/>
          </ac:spMkLst>
        </pc:spChg>
        <pc:spChg chg="mod topLvl">
          <ac:chgData name="Ye Li" userId="36ad1630-51d3-44f5-b000-f38f253029e7" providerId="ADAL" clId="{3EB660C7-B0AD-8242-A091-FEAA17632484}" dt="2022-04-07T16:13:06.111" v="350" actId="165"/>
          <ac:spMkLst>
            <pc:docMk/>
            <pc:sldMk cId="3324545435" sldId="2026819526"/>
            <ac:spMk id="94" creationId="{EECBA2D9-CB10-7742-A4F4-8FC8766EE300}"/>
          </ac:spMkLst>
        </pc:spChg>
        <pc:spChg chg="mod topLvl">
          <ac:chgData name="Ye Li" userId="36ad1630-51d3-44f5-b000-f38f253029e7" providerId="ADAL" clId="{3EB660C7-B0AD-8242-A091-FEAA17632484}" dt="2022-04-07T16:13:06.111" v="350" actId="165"/>
          <ac:spMkLst>
            <pc:docMk/>
            <pc:sldMk cId="3324545435" sldId="2026819526"/>
            <ac:spMk id="95" creationId="{2A2DD3ED-64D0-6846-AC94-BC63DCC93320}"/>
          </ac:spMkLst>
        </pc:spChg>
        <pc:spChg chg="mod topLvl">
          <ac:chgData name="Ye Li" userId="36ad1630-51d3-44f5-b000-f38f253029e7" providerId="ADAL" clId="{3EB660C7-B0AD-8242-A091-FEAA17632484}" dt="2022-04-07T16:13:06.111" v="350" actId="165"/>
          <ac:spMkLst>
            <pc:docMk/>
            <pc:sldMk cId="3324545435" sldId="2026819526"/>
            <ac:spMk id="97" creationId="{F4DA7543-7384-4444-BDE3-8C4E0A3F3D33}"/>
          </ac:spMkLst>
        </pc:spChg>
        <pc:spChg chg="mod topLvl">
          <ac:chgData name="Ye Li" userId="36ad1630-51d3-44f5-b000-f38f253029e7" providerId="ADAL" clId="{3EB660C7-B0AD-8242-A091-FEAA17632484}" dt="2022-04-07T16:13:06.111" v="350" actId="165"/>
          <ac:spMkLst>
            <pc:docMk/>
            <pc:sldMk cId="3324545435" sldId="2026819526"/>
            <ac:spMk id="98" creationId="{9376724D-CF07-1144-AA81-AC2B59526EC6}"/>
          </ac:spMkLst>
        </pc:spChg>
        <pc:spChg chg="mod topLvl">
          <ac:chgData name="Ye Li" userId="36ad1630-51d3-44f5-b000-f38f253029e7" providerId="ADAL" clId="{3EB660C7-B0AD-8242-A091-FEAA17632484}" dt="2022-04-07T16:13:06.111" v="350" actId="165"/>
          <ac:spMkLst>
            <pc:docMk/>
            <pc:sldMk cId="3324545435" sldId="2026819526"/>
            <ac:spMk id="108" creationId="{BEADF81F-1A60-0F47-8750-1C28708A0876}"/>
          </ac:spMkLst>
        </pc:spChg>
        <pc:spChg chg="mod topLvl">
          <ac:chgData name="Ye Li" userId="36ad1630-51d3-44f5-b000-f38f253029e7" providerId="ADAL" clId="{3EB660C7-B0AD-8242-A091-FEAA17632484}" dt="2022-04-07T16:13:06.111" v="350" actId="165"/>
          <ac:spMkLst>
            <pc:docMk/>
            <pc:sldMk cId="3324545435" sldId="2026819526"/>
            <ac:spMk id="109" creationId="{F7F79106-D882-004B-85E1-C8BEB3C8A530}"/>
          </ac:spMkLst>
        </pc:spChg>
        <pc:spChg chg="mod topLvl">
          <ac:chgData name="Ye Li" userId="36ad1630-51d3-44f5-b000-f38f253029e7" providerId="ADAL" clId="{3EB660C7-B0AD-8242-A091-FEAA17632484}" dt="2022-04-07T16:13:06.111" v="350" actId="165"/>
          <ac:spMkLst>
            <pc:docMk/>
            <pc:sldMk cId="3324545435" sldId="2026819526"/>
            <ac:spMk id="111" creationId="{089EC479-D8BF-134A-913D-208F725A0DBD}"/>
          </ac:spMkLst>
        </pc:spChg>
        <pc:spChg chg="mod topLvl">
          <ac:chgData name="Ye Li" userId="36ad1630-51d3-44f5-b000-f38f253029e7" providerId="ADAL" clId="{3EB660C7-B0AD-8242-A091-FEAA17632484}" dt="2022-04-07T16:13:06.111" v="350" actId="165"/>
          <ac:spMkLst>
            <pc:docMk/>
            <pc:sldMk cId="3324545435" sldId="2026819526"/>
            <ac:spMk id="113" creationId="{ED6A1A9E-5C88-0D41-B1F5-BF4A0576017C}"/>
          </ac:spMkLst>
        </pc:spChg>
        <pc:spChg chg="mod topLvl">
          <ac:chgData name="Ye Li" userId="36ad1630-51d3-44f5-b000-f38f253029e7" providerId="ADAL" clId="{3EB660C7-B0AD-8242-A091-FEAA17632484}" dt="2022-04-07T16:13:06.111" v="350" actId="165"/>
          <ac:spMkLst>
            <pc:docMk/>
            <pc:sldMk cId="3324545435" sldId="2026819526"/>
            <ac:spMk id="115" creationId="{7A1CF166-A990-CE43-A696-CE44231A2053}"/>
          </ac:spMkLst>
        </pc:spChg>
        <pc:spChg chg="mod topLvl">
          <ac:chgData name="Ye Li" userId="36ad1630-51d3-44f5-b000-f38f253029e7" providerId="ADAL" clId="{3EB660C7-B0AD-8242-A091-FEAA17632484}" dt="2022-04-07T16:13:06.111" v="350" actId="165"/>
          <ac:spMkLst>
            <pc:docMk/>
            <pc:sldMk cId="3324545435" sldId="2026819526"/>
            <ac:spMk id="116" creationId="{251E3CC5-70A6-6344-8377-1010977EEED8}"/>
          </ac:spMkLst>
        </pc:spChg>
        <pc:spChg chg="mod topLvl">
          <ac:chgData name="Ye Li" userId="36ad1630-51d3-44f5-b000-f38f253029e7" providerId="ADAL" clId="{3EB660C7-B0AD-8242-A091-FEAA17632484}" dt="2022-04-07T16:13:06.111" v="350" actId="165"/>
          <ac:spMkLst>
            <pc:docMk/>
            <pc:sldMk cId="3324545435" sldId="2026819526"/>
            <ac:spMk id="117" creationId="{EB1EB34F-C3C5-C74C-86DD-F330398185F6}"/>
          </ac:spMkLst>
        </pc:spChg>
        <pc:spChg chg="mod topLvl">
          <ac:chgData name="Ye Li" userId="36ad1630-51d3-44f5-b000-f38f253029e7" providerId="ADAL" clId="{3EB660C7-B0AD-8242-A091-FEAA17632484}" dt="2022-04-07T16:13:06.111" v="350" actId="165"/>
          <ac:spMkLst>
            <pc:docMk/>
            <pc:sldMk cId="3324545435" sldId="2026819526"/>
            <ac:spMk id="118" creationId="{2707A7FD-62AB-5944-9810-745500774FC6}"/>
          </ac:spMkLst>
        </pc:spChg>
        <pc:spChg chg="mod topLvl">
          <ac:chgData name="Ye Li" userId="36ad1630-51d3-44f5-b000-f38f253029e7" providerId="ADAL" clId="{3EB660C7-B0AD-8242-A091-FEAA17632484}" dt="2022-04-07T16:13:06.111" v="350" actId="165"/>
          <ac:spMkLst>
            <pc:docMk/>
            <pc:sldMk cId="3324545435" sldId="2026819526"/>
            <ac:spMk id="120" creationId="{51498B16-C0F2-984E-A005-4E941211ED65}"/>
          </ac:spMkLst>
        </pc:spChg>
        <pc:spChg chg="mod">
          <ac:chgData name="Ye Li" userId="36ad1630-51d3-44f5-b000-f38f253029e7" providerId="ADAL" clId="{3EB660C7-B0AD-8242-A091-FEAA17632484}" dt="2022-04-07T16:13:06.111" v="350" actId="165"/>
          <ac:spMkLst>
            <pc:docMk/>
            <pc:sldMk cId="3324545435" sldId="2026819526"/>
            <ac:spMk id="121" creationId="{848C8414-FF8D-4B40-B773-6F3470DA5B4F}"/>
          </ac:spMkLst>
        </pc:spChg>
        <pc:grpChg chg="del">
          <ac:chgData name="Ye Li" userId="36ad1630-51d3-44f5-b000-f38f253029e7" providerId="ADAL" clId="{3EB660C7-B0AD-8242-A091-FEAA17632484}" dt="2022-04-07T16:13:06.111" v="350" actId="165"/>
          <ac:grpSpMkLst>
            <pc:docMk/>
            <pc:sldMk cId="3324545435" sldId="2026819526"/>
            <ac:grpSpMk id="2" creationId="{3CA77E5F-944C-1D4E-8F38-573A763F4E99}"/>
          </ac:grpSpMkLst>
        </pc:grpChg>
        <pc:grpChg chg="mod topLvl">
          <ac:chgData name="Ye Li" userId="36ad1630-51d3-44f5-b000-f38f253029e7" providerId="ADAL" clId="{3EB660C7-B0AD-8242-A091-FEAA17632484}" dt="2022-04-07T16:13:06.111" v="350" actId="165"/>
          <ac:grpSpMkLst>
            <pc:docMk/>
            <pc:sldMk cId="3324545435" sldId="2026819526"/>
            <ac:grpSpMk id="110" creationId="{6E654F01-AABE-3F4B-A815-B28B040936BD}"/>
          </ac:grpSpMkLst>
        </pc:grpChg>
        <pc:picChg chg="mod topLvl">
          <ac:chgData name="Ye Li" userId="36ad1630-51d3-44f5-b000-f38f253029e7" providerId="ADAL" clId="{3EB660C7-B0AD-8242-A091-FEAA17632484}" dt="2022-04-07T16:13:06.111" v="350" actId="165"/>
          <ac:picMkLst>
            <pc:docMk/>
            <pc:sldMk cId="3324545435" sldId="2026819526"/>
            <ac:picMk id="106" creationId="{D934C509-AAB8-4849-BFF8-3B2EE3F28434}"/>
          </ac:picMkLst>
        </pc:picChg>
        <pc:picChg chg="mod topLvl">
          <ac:chgData name="Ye Li" userId="36ad1630-51d3-44f5-b000-f38f253029e7" providerId="ADAL" clId="{3EB660C7-B0AD-8242-A091-FEAA17632484}" dt="2022-04-07T16:13:06.111" v="350" actId="165"/>
          <ac:picMkLst>
            <pc:docMk/>
            <pc:sldMk cId="3324545435" sldId="2026819526"/>
            <ac:picMk id="107" creationId="{788E503E-CE58-4849-99E6-9101D4675BDE}"/>
          </ac:picMkLst>
        </pc:picChg>
        <pc:picChg chg="mod topLvl">
          <ac:chgData name="Ye Li" userId="36ad1630-51d3-44f5-b000-f38f253029e7" providerId="ADAL" clId="{3EB660C7-B0AD-8242-A091-FEAA17632484}" dt="2022-04-07T16:13:06.111" v="350" actId="165"/>
          <ac:picMkLst>
            <pc:docMk/>
            <pc:sldMk cId="3324545435" sldId="2026819526"/>
            <ac:picMk id="112" creationId="{DE39B987-0858-534C-8F1E-04FD9EC9FD2F}"/>
          </ac:picMkLst>
        </pc:picChg>
        <pc:picChg chg="mod topLvl">
          <ac:chgData name="Ye Li" userId="36ad1630-51d3-44f5-b000-f38f253029e7" providerId="ADAL" clId="{3EB660C7-B0AD-8242-A091-FEAA17632484}" dt="2022-04-07T16:13:06.111" v="350" actId="165"/>
          <ac:picMkLst>
            <pc:docMk/>
            <pc:sldMk cId="3324545435" sldId="2026819526"/>
            <ac:picMk id="114" creationId="{ADB47BA9-6FC8-FA44-8E5D-529A013A9396}"/>
          </ac:picMkLst>
        </pc:picChg>
        <pc:picChg chg="mod topLvl">
          <ac:chgData name="Ye Li" userId="36ad1630-51d3-44f5-b000-f38f253029e7" providerId="ADAL" clId="{3EB660C7-B0AD-8242-A091-FEAA17632484}" dt="2022-04-07T16:13:06.111" v="350" actId="165"/>
          <ac:picMkLst>
            <pc:docMk/>
            <pc:sldMk cId="3324545435" sldId="2026819526"/>
            <ac:picMk id="119" creationId="{64D87619-BC75-CE46-8ECB-60BEC03646D4}"/>
          </ac:picMkLst>
        </pc:picChg>
        <pc:picChg chg="mod">
          <ac:chgData name="Ye Li" userId="36ad1630-51d3-44f5-b000-f38f253029e7" providerId="ADAL" clId="{3EB660C7-B0AD-8242-A091-FEAA17632484}" dt="2022-04-07T16:13:06.111" v="350" actId="165"/>
          <ac:picMkLst>
            <pc:docMk/>
            <pc:sldMk cId="3324545435" sldId="2026819526"/>
            <ac:picMk id="122" creationId="{DCEB16D9-71AE-4E41-B32F-AA21D90E6AAD}"/>
          </ac:picMkLst>
        </pc:picChg>
        <pc:cxnChg chg="mod topLvl">
          <ac:chgData name="Ye Li" userId="36ad1630-51d3-44f5-b000-f38f253029e7" providerId="ADAL" clId="{3EB660C7-B0AD-8242-A091-FEAA17632484}" dt="2022-04-07T16:13:06.111" v="350" actId="165"/>
          <ac:cxnSpMkLst>
            <pc:docMk/>
            <pc:sldMk cId="3324545435" sldId="2026819526"/>
            <ac:cxnSpMk id="75" creationId="{490DF550-B705-C343-B5D8-6CC85883D690}"/>
          </ac:cxnSpMkLst>
        </pc:cxnChg>
        <pc:cxnChg chg="mod topLvl">
          <ac:chgData name="Ye Li" userId="36ad1630-51d3-44f5-b000-f38f253029e7" providerId="ADAL" clId="{3EB660C7-B0AD-8242-A091-FEAA17632484}" dt="2022-04-07T16:13:06.111" v="350" actId="165"/>
          <ac:cxnSpMkLst>
            <pc:docMk/>
            <pc:sldMk cId="3324545435" sldId="2026819526"/>
            <ac:cxnSpMk id="76" creationId="{732E2246-C64C-8547-BC7D-579C50D05F18}"/>
          </ac:cxnSpMkLst>
        </pc:cxnChg>
        <pc:cxnChg chg="mod topLvl">
          <ac:chgData name="Ye Li" userId="36ad1630-51d3-44f5-b000-f38f253029e7" providerId="ADAL" clId="{3EB660C7-B0AD-8242-A091-FEAA17632484}" dt="2022-04-07T16:13:06.111" v="350" actId="165"/>
          <ac:cxnSpMkLst>
            <pc:docMk/>
            <pc:sldMk cId="3324545435" sldId="2026819526"/>
            <ac:cxnSpMk id="96" creationId="{CFBB6901-3E31-5144-96A6-115FA2F5A2F1}"/>
          </ac:cxnSpMkLst>
        </pc:cxnChg>
        <pc:cxnChg chg="mod topLvl">
          <ac:chgData name="Ye Li" userId="36ad1630-51d3-44f5-b000-f38f253029e7" providerId="ADAL" clId="{3EB660C7-B0AD-8242-A091-FEAA17632484}" dt="2022-04-07T16:13:06.111" v="350" actId="165"/>
          <ac:cxnSpMkLst>
            <pc:docMk/>
            <pc:sldMk cId="3324545435" sldId="2026819526"/>
            <ac:cxnSpMk id="99" creationId="{28BA5031-F8CC-C247-B7F7-B74B19E6D2DF}"/>
          </ac:cxnSpMkLst>
        </pc:cxnChg>
        <pc:cxnChg chg="mod topLvl">
          <ac:chgData name="Ye Li" userId="36ad1630-51d3-44f5-b000-f38f253029e7" providerId="ADAL" clId="{3EB660C7-B0AD-8242-A091-FEAA17632484}" dt="2022-04-07T16:13:06.111" v="350" actId="165"/>
          <ac:cxnSpMkLst>
            <pc:docMk/>
            <pc:sldMk cId="3324545435" sldId="2026819526"/>
            <ac:cxnSpMk id="100" creationId="{CB31B26D-33C8-124D-AE8D-C623B01BBCC0}"/>
          </ac:cxnSpMkLst>
        </pc:cxnChg>
        <pc:cxnChg chg="mod topLvl">
          <ac:chgData name="Ye Li" userId="36ad1630-51d3-44f5-b000-f38f253029e7" providerId="ADAL" clId="{3EB660C7-B0AD-8242-A091-FEAA17632484}" dt="2022-04-07T16:13:06.111" v="350" actId="165"/>
          <ac:cxnSpMkLst>
            <pc:docMk/>
            <pc:sldMk cId="3324545435" sldId="2026819526"/>
            <ac:cxnSpMk id="101" creationId="{075C5506-B621-804D-8E7B-5A4ED779E70A}"/>
          </ac:cxnSpMkLst>
        </pc:cxnChg>
        <pc:cxnChg chg="mod topLvl">
          <ac:chgData name="Ye Li" userId="36ad1630-51d3-44f5-b000-f38f253029e7" providerId="ADAL" clId="{3EB660C7-B0AD-8242-A091-FEAA17632484}" dt="2022-04-07T16:13:06.111" v="350" actId="165"/>
          <ac:cxnSpMkLst>
            <pc:docMk/>
            <pc:sldMk cId="3324545435" sldId="2026819526"/>
            <ac:cxnSpMk id="102" creationId="{D2D15BA9-7ECD-8A4E-B1C1-B2948FF84290}"/>
          </ac:cxnSpMkLst>
        </pc:cxnChg>
        <pc:cxnChg chg="mod topLvl">
          <ac:chgData name="Ye Li" userId="36ad1630-51d3-44f5-b000-f38f253029e7" providerId="ADAL" clId="{3EB660C7-B0AD-8242-A091-FEAA17632484}" dt="2022-04-07T16:13:06.111" v="350" actId="165"/>
          <ac:cxnSpMkLst>
            <pc:docMk/>
            <pc:sldMk cId="3324545435" sldId="2026819526"/>
            <ac:cxnSpMk id="103" creationId="{91EBA86E-89F1-434B-926A-F0B65E8E451F}"/>
          </ac:cxnSpMkLst>
        </pc:cxnChg>
        <pc:cxnChg chg="mod topLvl">
          <ac:chgData name="Ye Li" userId="36ad1630-51d3-44f5-b000-f38f253029e7" providerId="ADAL" clId="{3EB660C7-B0AD-8242-A091-FEAA17632484}" dt="2022-04-07T16:13:06.111" v="350" actId="165"/>
          <ac:cxnSpMkLst>
            <pc:docMk/>
            <pc:sldMk cId="3324545435" sldId="2026819526"/>
            <ac:cxnSpMk id="104" creationId="{89AF0EF9-8423-6F46-9872-86344E34B336}"/>
          </ac:cxnSpMkLst>
        </pc:cxnChg>
        <pc:cxnChg chg="mod topLvl">
          <ac:chgData name="Ye Li" userId="36ad1630-51d3-44f5-b000-f38f253029e7" providerId="ADAL" clId="{3EB660C7-B0AD-8242-A091-FEAA17632484}" dt="2022-04-07T16:13:06.111" v="350" actId="165"/>
          <ac:cxnSpMkLst>
            <pc:docMk/>
            <pc:sldMk cId="3324545435" sldId="2026819526"/>
            <ac:cxnSpMk id="105" creationId="{3AE9F72A-2DD2-B14B-B297-DC1D67249D59}"/>
          </ac:cxnSpMkLst>
        </pc:cxnChg>
      </pc:sldChg>
      <pc:sldChg chg="addSp delSp modSp add del mod modAnim">
        <pc:chgData name="Ye Li" userId="36ad1630-51d3-44f5-b000-f38f253029e7" providerId="ADAL" clId="{3EB660C7-B0AD-8242-A091-FEAA17632484}" dt="2022-04-07T17:06:09.455" v="1369" actId="2696"/>
        <pc:sldMkLst>
          <pc:docMk/>
          <pc:sldMk cId="1325909546" sldId="2026819527"/>
        </pc:sldMkLst>
        <pc:spChg chg="mod">
          <ac:chgData name="Ye Li" userId="36ad1630-51d3-44f5-b000-f38f253029e7" providerId="ADAL" clId="{3EB660C7-B0AD-8242-A091-FEAA17632484}" dt="2022-04-07T04:31:08.919" v="276" actId="20577"/>
          <ac:spMkLst>
            <pc:docMk/>
            <pc:sldMk cId="1325909546" sldId="2026819527"/>
            <ac:spMk id="10" creationId="{60ABE71F-4C08-4FAD-970C-615AFD21BC4A}"/>
          </ac:spMkLst>
        </pc:spChg>
        <pc:spChg chg="mod">
          <ac:chgData name="Ye Li" userId="36ad1630-51d3-44f5-b000-f38f253029e7" providerId="ADAL" clId="{3EB660C7-B0AD-8242-A091-FEAA17632484}" dt="2022-04-07T04:17:11.461" v="145"/>
          <ac:spMkLst>
            <pc:docMk/>
            <pc:sldMk cId="1325909546" sldId="2026819527"/>
            <ac:spMk id="32" creationId="{50E0E640-7526-7D42-BD68-4C63CEEB825D}"/>
          </ac:spMkLst>
        </pc:spChg>
        <pc:spChg chg="add mod">
          <ac:chgData name="Ye Li" userId="36ad1630-51d3-44f5-b000-f38f253029e7" providerId="ADAL" clId="{3EB660C7-B0AD-8242-A091-FEAA17632484}" dt="2022-04-07T04:18:15.713" v="190" actId="207"/>
          <ac:spMkLst>
            <pc:docMk/>
            <pc:sldMk cId="1325909546" sldId="2026819527"/>
            <ac:spMk id="35" creationId="{A61CC943-89C4-854E-AECE-ECEE3075BA0F}"/>
          </ac:spMkLst>
        </pc:spChg>
        <pc:spChg chg="add mod">
          <ac:chgData name="Ye Li" userId="36ad1630-51d3-44f5-b000-f38f253029e7" providerId="ADAL" clId="{3EB660C7-B0AD-8242-A091-FEAA17632484}" dt="2022-04-07T04:18:24.382" v="191" actId="207"/>
          <ac:spMkLst>
            <pc:docMk/>
            <pc:sldMk cId="1325909546" sldId="2026819527"/>
            <ac:spMk id="39" creationId="{50CB5E2E-C2FE-5946-938A-7D2501F9EF50}"/>
          </ac:spMkLst>
        </pc:spChg>
        <pc:spChg chg="add mod">
          <ac:chgData name="Ye Li" userId="36ad1630-51d3-44f5-b000-f38f253029e7" providerId="ADAL" clId="{3EB660C7-B0AD-8242-A091-FEAA17632484}" dt="2022-04-07T04:18:24.382" v="191" actId="207"/>
          <ac:spMkLst>
            <pc:docMk/>
            <pc:sldMk cId="1325909546" sldId="2026819527"/>
            <ac:spMk id="40" creationId="{6AC283AC-A493-2E45-B4C5-ADB42B043E5D}"/>
          </ac:spMkLst>
        </pc:spChg>
        <pc:spChg chg="add mod">
          <ac:chgData name="Ye Li" userId="36ad1630-51d3-44f5-b000-f38f253029e7" providerId="ADAL" clId="{3EB660C7-B0AD-8242-A091-FEAA17632484}" dt="2022-04-07T04:17:51.535" v="182" actId="1038"/>
          <ac:spMkLst>
            <pc:docMk/>
            <pc:sldMk cId="1325909546" sldId="2026819527"/>
            <ac:spMk id="41" creationId="{D0D02908-EEC6-8E4C-BC17-F87BCFD30C90}"/>
          </ac:spMkLst>
        </pc:spChg>
        <pc:spChg chg="add mod">
          <ac:chgData name="Ye Li" userId="36ad1630-51d3-44f5-b000-f38f253029e7" providerId="ADAL" clId="{3EB660C7-B0AD-8242-A091-FEAA17632484}" dt="2022-04-07T04:18:15.713" v="190" actId="207"/>
          <ac:spMkLst>
            <pc:docMk/>
            <pc:sldMk cId="1325909546" sldId="2026819527"/>
            <ac:spMk id="43" creationId="{0B5B9164-F861-F540-8079-015039557BF4}"/>
          </ac:spMkLst>
        </pc:spChg>
        <pc:spChg chg="add mod">
          <ac:chgData name="Ye Li" userId="36ad1630-51d3-44f5-b000-f38f253029e7" providerId="ADAL" clId="{3EB660C7-B0AD-8242-A091-FEAA17632484}" dt="2022-04-07T04:18:15.713" v="190" actId="207"/>
          <ac:spMkLst>
            <pc:docMk/>
            <pc:sldMk cId="1325909546" sldId="2026819527"/>
            <ac:spMk id="46" creationId="{DD7510FB-010E-0E42-ADA4-5EB72F18C9AE}"/>
          </ac:spMkLst>
        </pc:spChg>
        <pc:spChg chg="add mod">
          <ac:chgData name="Ye Li" userId="36ad1630-51d3-44f5-b000-f38f253029e7" providerId="ADAL" clId="{3EB660C7-B0AD-8242-A091-FEAA17632484}" dt="2022-04-07T04:17:11.461" v="145"/>
          <ac:spMkLst>
            <pc:docMk/>
            <pc:sldMk cId="1325909546" sldId="2026819527"/>
            <ac:spMk id="47" creationId="{B4EACCE7-9F8A-114E-9A4A-4BD04B72F65F}"/>
          </ac:spMkLst>
        </pc:spChg>
        <pc:spChg chg="del">
          <ac:chgData name="Ye Li" userId="36ad1630-51d3-44f5-b000-f38f253029e7" providerId="ADAL" clId="{3EB660C7-B0AD-8242-A091-FEAA17632484}" dt="2022-04-07T04:17:00.126" v="144" actId="478"/>
          <ac:spMkLst>
            <pc:docMk/>
            <pc:sldMk cId="1325909546" sldId="2026819527"/>
            <ac:spMk id="48" creationId="{441A38F3-DA09-6E48-9C25-7F64CA6ABA9D}"/>
          </ac:spMkLst>
        </pc:spChg>
        <pc:spChg chg="del">
          <ac:chgData name="Ye Li" userId="36ad1630-51d3-44f5-b000-f38f253029e7" providerId="ADAL" clId="{3EB660C7-B0AD-8242-A091-FEAA17632484}" dt="2022-04-07T04:17:00.126" v="144" actId="478"/>
          <ac:spMkLst>
            <pc:docMk/>
            <pc:sldMk cId="1325909546" sldId="2026819527"/>
            <ac:spMk id="49" creationId="{4C924F7E-5DD5-9244-9455-60F132429C0E}"/>
          </ac:spMkLst>
        </pc:spChg>
        <pc:spChg chg="del">
          <ac:chgData name="Ye Li" userId="36ad1630-51d3-44f5-b000-f38f253029e7" providerId="ADAL" clId="{3EB660C7-B0AD-8242-A091-FEAA17632484}" dt="2022-04-07T04:17:00.126" v="144" actId="478"/>
          <ac:spMkLst>
            <pc:docMk/>
            <pc:sldMk cId="1325909546" sldId="2026819527"/>
            <ac:spMk id="50" creationId="{401E8D20-B993-C543-AD9A-5190FF2E5EFC}"/>
          </ac:spMkLst>
        </pc:spChg>
        <pc:spChg chg="del">
          <ac:chgData name="Ye Li" userId="36ad1630-51d3-44f5-b000-f38f253029e7" providerId="ADAL" clId="{3EB660C7-B0AD-8242-A091-FEAA17632484}" dt="2022-04-07T04:17:00.126" v="144" actId="478"/>
          <ac:spMkLst>
            <pc:docMk/>
            <pc:sldMk cId="1325909546" sldId="2026819527"/>
            <ac:spMk id="51" creationId="{F22B4B09-B656-644A-9988-0DC56B7638C8}"/>
          </ac:spMkLst>
        </pc:spChg>
        <pc:spChg chg="add mod">
          <ac:chgData name="Ye Li" userId="36ad1630-51d3-44f5-b000-f38f253029e7" providerId="ADAL" clId="{3EB660C7-B0AD-8242-A091-FEAA17632484}" dt="2022-04-07T04:17:11.461" v="145"/>
          <ac:spMkLst>
            <pc:docMk/>
            <pc:sldMk cId="1325909546" sldId="2026819527"/>
            <ac:spMk id="52" creationId="{534857B1-3929-934C-AA54-0726A1426F5A}"/>
          </ac:spMkLst>
        </pc:spChg>
        <pc:spChg chg="del">
          <ac:chgData name="Ye Li" userId="36ad1630-51d3-44f5-b000-f38f253029e7" providerId="ADAL" clId="{3EB660C7-B0AD-8242-A091-FEAA17632484}" dt="2022-04-07T04:17:00.126" v="144" actId="478"/>
          <ac:spMkLst>
            <pc:docMk/>
            <pc:sldMk cId="1325909546" sldId="2026819527"/>
            <ac:spMk id="53" creationId="{01FC02DD-049C-854B-8A20-C1FA9578E8A7}"/>
          </ac:spMkLst>
        </pc:spChg>
        <pc:spChg chg="add mod">
          <ac:chgData name="Ye Li" userId="36ad1630-51d3-44f5-b000-f38f253029e7" providerId="ADAL" clId="{3EB660C7-B0AD-8242-A091-FEAA17632484}" dt="2022-04-07T04:17:11.461" v="145"/>
          <ac:spMkLst>
            <pc:docMk/>
            <pc:sldMk cId="1325909546" sldId="2026819527"/>
            <ac:spMk id="54" creationId="{6EF3F9B4-4ED8-524F-B700-6C64EE410F3B}"/>
          </ac:spMkLst>
        </pc:spChg>
        <pc:spChg chg="add mod">
          <ac:chgData name="Ye Li" userId="36ad1630-51d3-44f5-b000-f38f253029e7" providerId="ADAL" clId="{3EB660C7-B0AD-8242-A091-FEAA17632484}" dt="2022-04-07T04:17:11.461" v="145"/>
          <ac:spMkLst>
            <pc:docMk/>
            <pc:sldMk cId="1325909546" sldId="2026819527"/>
            <ac:spMk id="55" creationId="{EC76F8B4-69BB-BD40-9CB3-6AAD87CB5832}"/>
          </ac:spMkLst>
        </pc:spChg>
        <pc:spChg chg="add mod">
          <ac:chgData name="Ye Li" userId="36ad1630-51d3-44f5-b000-f38f253029e7" providerId="ADAL" clId="{3EB660C7-B0AD-8242-A091-FEAA17632484}" dt="2022-04-07T04:17:11.461" v="145"/>
          <ac:spMkLst>
            <pc:docMk/>
            <pc:sldMk cId="1325909546" sldId="2026819527"/>
            <ac:spMk id="56" creationId="{49A2E3D2-0570-8549-8108-E461BEDEE331}"/>
          </ac:spMkLst>
        </pc:spChg>
        <pc:spChg chg="del">
          <ac:chgData name="Ye Li" userId="36ad1630-51d3-44f5-b000-f38f253029e7" providerId="ADAL" clId="{3EB660C7-B0AD-8242-A091-FEAA17632484}" dt="2022-04-07T04:17:00.126" v="144" actId="478"/>
          <ac:spMkLst>
            <pc:docMk/>
            <pc:sldMk cId="1325909546" sldId="2026819527"/>
            <ac:spMk id="57" creationId="{D864EA23-8E83-EB4A-895C-3DD9232B4BBD}"/>
          </ac:spMkLst>
        </pc:spChg>
        <pc:spChg chg="add mod">
          <ac:chgData name="Ye Li" userId="36ad1630-51d3-44f5-b000-f38f253029e7" providerId="ADAL" clId="{3EB660C7-B0AD-8242-A091-FEAA17632484}" dt="2022-04-07T04:18:15.713" v="190" actId="207"/>
          <ac:spMkLst>
            <pc:docMk/>
            <pc:sldMk cId="1325909546" sldId="2026819527"/>
            <ac:spMk id="61" creationId="{829B5BB5-92FB-0442-9C44-B216D9C03CF5}"/>
          </ac:spMkLst>
        </pc:spChg>
        <pc:spChg chg="add mod">
          <ac:chgData name="Ye Li" userId="36ad1630-51d3-44f5-b000-f38f253029e7" providerId="ADAL" clId="{3EB660C7-B0AD-8242-A091-FEAA17632484}" dt="2022-04-07T04:17:11.461" v="145"/>
          <ac:spMkLst>
            <pc:docMk/>
            <pc:sldMk cId="1325909546" sldId="2026819527"/>
            <ac:spMk id="62" creationId="{8F23D2EC-E4B6-DE4B-AAD0-BC67B80A4332}"/>
          </ac:spMkLst>
        </pc:spChg>
        <pc:spChg chg="del">
          <ac:chgData name="Ye Li" userId="36ad1630-51d3-44f5-b000-f38f253029e7" providerId="ADAL" clId="{3EB660C7-B0AD-8242-A091-FEAA17632484}" dt="2022-04-07T04:17:00.126" v="144" actId="478"/>
          <ac:spMkLst>
            <pc:docMk/>
            <pc:sldMk cId="1325909546" sldId="2026819527"/>
            <ac:spMk id="64" creationId="{7319DF9E-D908-C140-908E-CA37A54ACBF4}"/>
          </ac:spMkLst>
        </pc:spChg>
        <pc:spChg chg="del">
          <ac:chgData name="Ye Li" userId="36ad1630-51d3-44f5-b000-f38f253029e7" providerId="ADAL" clId="{3EB660C7-B0AD-8242-A091-FEAA17632484}" dt="2022-04-07T04:17:00.126" v="144" actId="478"/>
          <ac:spMkLst>
            <pc:docMk/>
            <pc:sldMk cId="1325909546" sldId="2026819527"/>
            <ac:spMk id="65" creationId="{EB0B33D1-3E56-6E40-B28E-4110E614A1A3}"/>
          </ac:spMkLst>
        </pc:spChg>
        <pc:spChg chg="del">
          <ac:chgData name="Ye Li" userId="36ad1630-51d3-44f5-b000-f38f253029e7" providerId="ADAL" clId="{3EB660C7-B0AD-8242-A091-FEAA17632484}" dt="2022-04-07T04:17:00.126" v="144" actId="478"/>
          <ac:spMkLst>
            <pc:docMk/>
            <pc:sldMk cId="1325909546" sldId="2026819527"/>
            <ac:spMk id="66" creationId="{45739136-8963-7D4E-8F27-73A65E864D08}"/>
          </ac:spMkLst>
        </pc:spChg>
        <pc:spChg chg="del">
          <ac:chgData name="Ye Li" userId="36ad1630-51d3-44f5-b000-f38f253029e7" providerId="ADAL" clId="{3EB660C7-B0AD-8242-A091-FEAA17632484}" dt="2022-04-07T04:17:00.126" v="144" actId="478"/>
          <ac:spMkLst>
            <pc:docMk/>
            <pc:sldMk cId="1325909546" sldId="2026819527"/>
            <ac:spMk id="67" creationId="{3E598B7D-2CB2-C441-9D8A-FE2924295282}"/>
          </ac:spMkLst>
        </pc:spChg>
        <pc:spChg chg="del">
          <ac:chgData name="Ye Li" userId="36ad1630-51d3-44f5-b000-f38f253029e7" providerId="ADAL" clId="{3EB660C7-B0AD-8242-A091-FEAA17632484}" dt="2022-04-07T04:17:00.126" v="144" actId="478"/>
          <ac:spMkLst>
            <pc:docMk/>
            <pc:sldMk cId="1325909546" sldId="2026819527"/>
            <ac:spMk id="68" creationId="{B113FBF7-8772-4641-8A7B-9B1FDA6BD34C}"/>
          </ac:spMkLst>
        </pc:spChg>
        <pc:spChg chg="del">
          <ac:chgData name="Ye Li" userId="36ad1630-51d3-44f5-b000-f38f253029e7" providerId="ADAL" clId="{3EB660C7-B0AD-8242-A091-FEAA17632484}" dt="2022-04-07T04:17:00.126" v="144" actId="478"/>
          <ac:spMkLst>
            <pc:docMk/>
            <pc:sldMk cId="1325909546" sldId="2026819527"/>
            <ac:spMk id="69" creationId="{59A65A49-9BD3-9D43-A526-65BC51B90CFC}"/>
          </ac:spMkLst>
        </pc:spChg>
        <pc:spChg chg="del">
          <ac:chgData name="Ye Li" userId="36ad1630-51d3-44f5-b000-f38f253029e7" providerId="ADAL" clId="{3EB660C7-B0AD-8242-A091-FEAA17632484}" dt="2022-04-07T04:17:00.126" v="144" actId="478"/>
          <ac:spMkLst>
            <pc:docMk/>
            <pc:sldMk cId="1325909546" sldId="2026819527"/>
            <ac:spMk id="70" creationId="{3059A201-7B1D-E644-AF87-D8824B00790B}"/>
          </ac:spMkLst>
        </pc:spChg>
        <pc:spChg chg="del">
          <ac:chgData name="Ye Li" userId="36ad1630-51d3-44f5-b000-f38f253029e7" providerId="ADAL" clId="{3EB660C7-B0AD-8242-A091-FEAA17632484}" dt="2022-04-07T04:17:00.126" v="144" actId="478"/>
          <ac:spMkLst>
            <pc:docMk/>
            <pc:sldMk cId="1325909546" sldId="2026819527"/>
            <ac:spMk id="71" creationId="{2449D400-7E8F-9342-AF1C-778393A85BED}"/>
          </ac:spMkLst>
        </pc:spChg>
        <pc:spChg chg="del">
          <ac:chgData name="Ye Li" userId="36ad1630-51d3-44f5-b000-f38f253029e7" providerId="ADAL" clId="{3EB660C7-B0AD-8242-A091-FEAA17632484}" dt="2022-04-07T04:17:00.126" v="144" actId="478"/>
          <ac:spMkLst>
            <pc:docMk/>
            <pc:sldMk cId="1325909546" sldId="2026819527"/>
            <ac:spMk id="72" creationId="{0E9E5FFB-725A-CE49-BECF-78500CC3E002}"/>
          </ac:spMkLst>
        </pc:spChg>
        <pc:spChg chg="del">
          <ac:chgData name="Ye Li" userId="36ad1630-51d3-44f5-b000-f38f253029e7" providerId="ADAL" clId="{3EB660C7-B0AD-8242-A091-FEAA17632484}" dt="2022-04-07T04:17:00.126" v="144" actId="478"/>
          <ac:spMkLst>
            <pc:docMk/>
            <pc:sldMk cId="1325909546" sldId="2026819527"/>
            <ac:spMk id="73" creationId="{0A2B1F41-AFF9-504B-B84E-B4ACA4CBAEB4}"/>
          </ac:spMkLst>
        </pc:spChg>
        <pc:spChg chg="add mod">
          <ac:chgData name="Ye Li" userId="36ad1630-51d3-44f5-b000-f38f253029e7" providerId="ADAL" clId="{3EB660C7-B0AD-8242-A091-FEAA17632484}" dt="2022-04-07T04:17:11.461" v="145"/>
          <ac:spMkLst>
            <pc:docMk/>
            <pc:sldMk cId="1325909546" sldId="2026819527"/>
            <ac:spMk id="74" creationId="{C51BD9D4-B6C7-794A-A81E-9F0A9E1FC3FB}"/>
          </ac:spMkLst>
        </pc:spChg>
        <pc:spChg chg="add mod">
          <ac:chgData name="Ye Li" userId="36ad1630-51d3-44f5-b000-f38f253029e7" providerId="ADAL" clId="{3EB660C7-B0AD-8242-A091-FEAA17632484}" dt="2022-04-07T04:17:11.461" v="145"/>
          <ac:spMkLst>
            <pc:docMk/>
            <pc:sldMk cId="1325909546" sldId="2026819527"/>
            <ac:spMk id="75" creationId="{8327DD6F-C496-9141-B45B-84BE7E5A2421}"/>
          </ac:spMkLst>
        </pc:spChg>
        <pc:spChg chg="add mod">
          <ac:chgData name="Ye Li" userId="36ad1630-51d3-44f5-b000-f38f253029e7" providerId="ADAL" clId="{3EB660C7-B0AD-8242-A091-FEAA17632484}" dt="2022-04-07T04:17:11.461" v="145"/>
          <ac:spMkLst>
            <pc:docMk/>
            <pc:sldMk cId="1325909546" sldId="2026819527"/>
            <ac:spMk id="76" creationId="{A20F279A-BE49-F242-8075-DC969D3B9CA1}"/>
          </ac:spMkLst>
        </pc:spChg>
        <pc:spChg chg="add del mod">
          <ac:chgData name="Ye Li" userId="36ad1630-51d3-44f5-b000-f38f253029e7" providerId="ADAL" clId="{3EB660C7-B0AD-8242-A091-FEAA17632484}" dt="2022-04-07T04:22:10.292" v="224" actId="478"/>
          <ac:spMkLst>
            <pc:docMk/>
            <pc:sldMk cId="1325909546" sldId="2026819527"/>
            <ac:spMk id="77" creationId="{78126466-7934-E847-9AF4-225C0691AB3D}"/>
          </ac:spMkLst>
        </pc:spChg>
        <pc:spChg chg="del">
          <ac:chgData name="Ye Li" userId="36ad1630-51d3-44f5-b000-f38f253029e7" providerId="ADAL" clId="{3EB660C7-B0AD-8242-A091-FEAA17632484}" dt="2022-04-07T04:17:00.126" v="144" actId="478"/>
          <ac:spMkLst>
            <pc:docMk/>
            <pc:sldMk cId="1325909546" sldId="2026819527"/>
            <ac:spMk id="82" creationId="{F521E066-CA58-4448-B173-D9EBA4C7A0C0}"/>
          </ac:spMkLst>
        </pc:spChg>
        <pc:spChg chg="del">
          <ac:chgData name="Ye Li" userId="36ad1630-51d3-44f5-b000-f38f253029e7" providerId="ADAL" clId="{3EB660C7-B0AD-8242-A091-FEAA17632484}" dt="2022-04-07T04:17:00.126" v="144" actId="478"/>
          <ac:spMkLst>
            <pc:docMk/>
            <pc:sldMk cId="1325909546" sldId="2026819527"/>
            <ac:spMk id="84" creationId="{2505AEE9-BA43-FE49-B7A9-B643B9EC1382}"/>
          </ac:spMkLst>
        </pc:spChg>
        <pc:spChg chg="del">
          <ac:chgData name="Ye Li" userId="36ad1630-51d3-44f5-b000-f38f253029e7" providerId="ADAL" clId="{3EB660C7-B0AD-8242-A091-FEAA17632484}" dt="2022-04-07T04:17:00.126" v="144" actId="478"/>
          <ac:spMkLst>
            <pc:docMk/>
            <pc:sldMk cId="1325909546" sldId="2026819527"/>
            <ac:spMk id="86" creationId="{52B2DB7D-14F7-7E49-99A0-DEF2E623040D}"/>
          </ac:spMkLst>
        </pc:spChg>
        <pc:spChg chg="add del mod">
          <ac:chgData name="Ye Li" userId="36ad1630-51d3-44f5-b000-f38f253029e7" providerId="ADAL" clId="{3EB660C7-B0AD-8242-A091-FEAA17632484}" dt="2022-04-07T04:22:07.966" v="222" actId="478"/>
          <ac:spMkLst>
            <pc:docMk/>
            <pc:sldMk cId="1325909546" sldId="2026819527"/>
            <ac:spMk id="87" creationId="{074169A7-5027-0B42-AB60-70A5C7A686F8}"/>
          </ac:spMkLst>
        </pc:spChg>
        <pc:spChg chg="add del mod">
          <ac:chgData name="Ye Li" userId="36ad1630-51d3-44f5-b000-f38f253029e7" providerId="ADAL" clId="{3EB660C7-B0AD-8242-A091-FEAA17632484}" dt="2022-04-07T04:26:20.369" v="249"/>
          <ac:spMkLst>
            <pc:docMk/>
            <pc:sldMk cId="1325909546" sldId="2026819527"/>
            <ac:spMk id="88" creationId="{C13928E3-E5C0-014A-8090-5279161D2892}"/>
          </ac:spMkLst>
        </pc:spChg>
        <pc:spChg chg="mod">
          <ac:chgData name="Ye Li" userId="36ad1630-51d3-44f5-b000-f38f253029e7" providerId="ADAL" clId="{3EB660C7-B0AD-8242-A091-FEAA17632484}" dt="2022-04-07T04:26:18.591" v="248"/>
          <ac:spMkLst>
            <pc:docMk/>
            <pc:sldMk cId="1325909546" sldId="2026819527"/>
            <ac:spMk id="90" creationId="{9FC6562A-3FE6-4D4E-83AE-72918007DF79}"/>
          </ac:spMkLst>
        </pc:spChg>
        <pc:spChg chg="add del mod">
          <ac:chgData name="Ye Li" userId="36ad1630-51d3-44f5-b000-f38f253029e7" providerId="ADAL" clId="{3EB660C7-B0AD-8242-A091-FEAA17632484}" dt="2022-04-07T04:26:20.369" v="249"/>
          <ac:spMkLst>
            <pc:docMk/>
            <pc:sldMk cId="1325909546" sldId="2026819527"/>
            <ac:spMk id="94" creationId="{7E2A8A91-A806-C049-905D-07A12296F52A}"/>
          </ac:spMkLst>
        </pc:spChg>
        <pc:spChg chg="add del mod">
          <ac:chgData name="Ye Li" userId="36ad1630-51d3-44f5-b000-f38f253029e7" providerId="ADAL" clId="{3EB660C7-B0AD-8242-A091-FEAA17632484}" dt="2022-04-07T04:26:20.369" v="249"/>
          <ac:spMkLst>
            <pc:docMk/>
            <pc:sldMk cId="1325909546" sldId="2026819527"/>
            <ac:spMk id="95" creationId="{E8876203-4593-F149-B2C1-064509635C82}"/>
          </ac:spMkLst>
        </pc:spChg>
        <pc:spChg chg="add del mod">
          <ac:chgData name="Ye Li" userId="36ad1630-51d3-44f5-b000-f38f253029e7" providerId="ADAL" clId="{3EB660C7-B0AD-8242-A091-FEAA17632484}" dt="2022-04-07T04:26:20.369" v="249"/>
          <ac:spMkLst>
            <pc:docMk/>
            <pc:sldMk cId="1325909546" sldId="2026819527"/>
            <ac:spMk id="96" creationId="{31D1CE14-84EB-374F-9600-F88520DBCEF3}"/>
          </ac:spMkLst>
        </pc:spChg>
        <pc:spChg chg="add del mod">
          <ac:chgData name="Ye Li" userId="36ad1630-51d3-44f5-b000-f38f253029e7" providerId="ADAL" clId="{3EB660C7-B0AD-8242-A091-FEAA17632484}" dt="2022-04-07T04:26:20.369" v="249"/>
          <ac:spMkLst>
            <pc:docMk/>
            <pc:sldMk cId="1325909546" sldId="2026819527"/>
            <ac:spMk id="97" creationId="{2DBAFDBA-6C59-9F45-9187-11AD075D3B06}"/>
          </ac:spMkLst>
        </pc:spChg>
        <pc:spChg chg="add del mod">
          <ac:chgData name="Ye Li" userId="36ad1630-51d3-44f5-b000-f38f253029e7" providerId="ADAL" clId="{3EB660C7-B0AD-8242-A091-FEAA17632484}" dt="2022-04-07T04:26:20.369" v="249"/>
          <ac:spMkLst>
            <pc:docMk/>
            <pc:sldMk cId="1325909546" sldId="2026819527"/>
            <ac:spMk id="98" creationId="{AF4CE39F-4DDF-8C4B-9254-D6972185DAA8}"/>
          </ac:spMkLst>
        </pc:spChg>
        <pc:spChg chg="add del mod">
          <ac:chgData name="Ye Li" userId="36ad1630-51d3-44f5-b000-f38f253029e7" providerId="ADAL" clId="{3EB660C7-B0AD-8242-A091-FEAA17632484}" dt="2022-04-07T04:26:20.369" v="249"/>
          <ac:spMkLst>
            <pc:docMk/>
            <pc:sldMk cId="1325909546" sldId="2026819527"/>
            <ac:spMk id="99" creationId="{858AE6D9-466E-CD4A-BA98-D7115B3A5F60}"/>
          </ac:spMkLst>
        </pc:spChg>
        <pc:spChg chg="add del mod">
          <ac:chgData name="Ye Li" userId="36ad1630-51d3-44f5-b000-f38f253029e7" providerId="ADAL" clId="{3EB660C7-B0AD-8242-A091-FEAA17632484}" dt="2022-04-07T04:26:20.369" v="249"/>
          <ac:spMkLst>
            <pc:docMk/>
            <pc:sldMk cId="1325909546" sldId="2026819527"/>
            <ac:spMk id="100" creationId="{B05033F9-075D-324A-B5FF-7EF62916C757}"/>
          </ac:spMkLst>
        </pc:spChg>
        <pc:spChg chg="add del mod">
          <ac:chgData name="Ye Li" userId="36ad1630-51d3-44f5-b000-f38f253029e7" providerId="ADAL" clId="{3EB660C7-B0AD-8242-A091-FEAA17632484}" dt="2022-04-07T04:26:20.369" v="249"/>
          <ac:spMkLst>
            <pc:docMk/>
            <pc:sldMk cId="1325909546" sldId="2026819527"/>
            <ac:spMk id="102" creationId="{5FFC62D0-220B-8844-9EEB-029BBA1A071F}"/>
          </ac:spMkLst>
        </pc:spChg>
        <pc:spChg chg="add del mod">
          <ac:chgData name="Ye Li" userId="36ad1630-51d3-44f5-b000-f38f253029e7" providerId="ADAL" clId="{3EB660C7-B0AD-8242-A091-FEAA17632484}" dt="2022-04-07T04:26:20.369" v="249"/>
          <ac:spMkLst>
            <pc:docMk/>
            <pc:sldMk cId="1325909546" sldId="2026819527"/>
            <ac:spMk id="103" creationId="{F57D9094-8F60-DB4F-918F-194C096BD911}"/>
          </ac:spMkLst>
        </pc:spChg>
        <pc:spChg chg="add del mod">
          <ac:chgData name="Ye Li" userId="36ad1630-51d3-44f5-b000-f38f253029e7" providerId="ADAL" clId="{3EB660C7-B0AD-8242-A091-FEAA17632484}" dt="2022-04-07T04:26:20.369" v="249"/>
          <ac:spMkLst>
            <pc:docMk/>
            <pc:sldMk cId="1325909546" sldId="2026819527"/>
            <ac:spMk id="104" creationId="{A3D57B05-E2A3-7A44-B0D8-1ED1A668A7C0}"/>
          </ac:spMkLst>
        </pc:spChg>
        <pc:spChg chg="add mod">
          <ac:chgData name="Ye Li" userId="36ad1630-51d3-44f5-b000-f38f253029e7" providerId="ADAL" clId="{3EB660C7-B0AD-8242-A091-FEAA17632484}" dt="2022-04-07T04:26:43.934" v="267" actId="1076"/>
          <ac:spMkLst>
            <pc:docMk/>
            <pc:sldMk cId="1325909546" sldId="2026819527"/>
            <ac:spMk id="105" creationId="{3A4B6E11-DBE7-7D49-8BCE-4E21DBF78D4A}"/>
          </ac:spMkLst>
        </pc:spChg>
        <pc:grpChg chg="add mod">
          <ac:chgData name="Ye Li" userId="36ad1630-51d3-44f5-b000-f38f253029e7" providerId="ADAL" clId="{3EB660C7-B0AD-8242-A091-FEAA17632484}" dt="2022-04-07T04:17:11.461" v="145"/>
          <ac:grpSpMkLst>
            <pc:docMk/>
            <pc:sldMk cId="1325909546" sldId="2026819527"/>
            <ac:grpSpMk id="31" creationId="{3C5BDF8B-688F-7E4F-B564-AE368D6E92B3}"/>
          </ac:grpSpMkLst>
        </pc:grpChg>
        <pc:grpChg chg="add del mod">
          <ac:chgData name="Ye Li" userId="36ad1630-51d3-44f5-b000-f38f253029e7" providerId="ADAL" clId="{3EB660C7-B0AD-8242-A091-FEAA17632484}" dt="2022-04-07T04:26:20.369" v="249"/>
          <ac:grpSpMkLst>
            <pc:docMk/>
            <pc:sldMk cId="1325909546" sldId="2026819527"/>
            <ac:grpSpMk id="89" creationId="{2DA51E1C-6C75-2C4B-9DB4-D8628EE85772}"/>
          </ac:grpSpMkLst>
        </pc:grpChg>
        <pc:picChg chg="mod">
          <ac:chgData name="Ye Li" userId="36ad1630-51d3-44f5-b000-f38f253029e7" providerId="ADAL" clId="{3EB660C7-B0AD-8242-A091-FEAA17632484}" dt="2022-04-07T04:17:11.461" v="145"/>
          <ac:picMkLst>
            <pc:docMk/>
            <pc:sldMk cId="1325909546" sldId="2026819527"/>
            <ac:picMk id="33" creationId="{2DFABED0-43D8-4046-9575-0F44FFF29EC4}"/>
          </ac:picMkLst>
        </pc:picChg>
        <pc:picChg chg="add mod">
          <ac:chgData name="Ye Li" userId="36ad1630-51d3-44f5-b000-f38f253029e7" providerId="ADAL" clId="{3EB660C7-B0AD-8242-A091-FEAA17632484}" dt="2022-04-07T04:17:11.461" v="145"/>
          <ac:picMkLst>
            <pc:docMk/>
            <pc:sldMk cId="1325909546" sldId="2026819527"/>
            <ac:picMk id="36" creationId="{99485C10-D10D-0448-94B4-7F633DE022D2}"/>
          </ac:picMkLst>
        </pc:picChg>
        <pc:picChg chg="add mod">
          <ac:chgData name="Ye Li" userId="36ad1630-51d3-44f5-b000-f38f253029e7" providerId="ADAL" clId="{3EB660C7-B0AD-8242-A091-FEAA17632484}" dt="2022-04-07T04:17:11.461" v="145"/>
          <ac:picMkLst>
            <pc:docMk/>
            <pc:sldMk cId="1325909546" sldId="2026819527"/>
            <ac:picMk id="37" creationId="{82343EFB-A20E-CE47-AC88-FE160C0139F6}"/>
          </ac:picMkLst>
        </pc:picChg>
        <pc:picChg chg="add mod">
          <ac:chgData name="Ye Li" userId="36ad1630-51d3-44f5-b000-f38f253029e7" providerId="ADAL" clId="{3EB660C7-B0AD-8242-A091-FEAA17632484}" dt="2022-04-07T04:17:51.535" v="182" actId="1038"/>
          <ac:picMkLst>
            <pc:docMk/>
            <pc:sldMk cId="1325909546" sldId="2026819527"/>
            <ac:picMk id="38" creationId="{A3272326-EE40-C146-A4FC-760C2854F437}"/>
          </ac:picMkLst>
        </pc:picChg>
        <pc:picChg chg="add mod">
          <ac:chgData name="Ye Li" userId="36ad1630-51d3-44f5-b000-f38f253029e7" providerId="ADAL" clId="{3EB660C7-B0AD-8242-A091-FEAA17632484}" dt="2022-04-07T04:17:11.461" v="145"/>
          <ac:picMkLst>
            <pc:docMk/>
            <pc:sldMk cId="1325909546" sldId="2026819527"/>
            <ac:picMk id="44" creationId="{DF80D0D7-E274-434B-9F6A-D572E0F0F386}"/>
          </ac:picMkLst>
        </pc:picChg>
        <pc:picChg chg="del">
          <ac:chgData name="Ye Li" userId="36ad1630-51d3-44f5-b000-f38f253029e7" providerId="ADAL" clId="{3EB660C7-B0AD-8242-A091-FEAA17632484}" dt="2022-04-07T04:17:00.126" v="144" actId="478"/>
          <ac:picMkLst>
            <pc:docMk/>
            <pc:sldMk cId="1325909546" sldId="2026819527"/>
            <ac:picMk id="58" creationId="{77E93A66-5D0A-0F43-A512-91F316DC66A8}"/>
          </ac:picMkLst>
        </pc:picChg>
        <pc:picChg chg="del">
          <ac:chgData name="Ye Li" userId="36ad1630-51d3-44f5-b000-f38f253029e7" providerId="ADAL" clId="{3EB660C7-B0AD-8242-A091-FEAA17632484}" dt="2022-04-07T04:17:00.126" v="144" actId="478"/>
          <ac:picMkLst>
            <pc:docMk/>
            <pc:sldMk cId="1325909546" sldId="2026819527"/>
            <ac:picMk id="60" creationId="{0832C087-3AC2-0E4A-85D8-26260B40B84B}"/>
          </ac:picMkLst>
        </pc:picChg>
        <pc:picChg chg="del">
          <ac:chgData name="Ye Li" userId="36ad1630-51d3-44f5-b000-f38f253029e7" providerId="ADAL" clId="{3EB660C7-B0AD-8242-A091-FEAA17632484}" dt="2022-04-07T04:17:00.126" v="144" actId="478"/>
          <ac:picMkLst>
            <pc:docMk/>
            <pc:sldMk cId="1325909546" sldId="2026819527"/>
            <ac:picMk id="63" creationId="{AC999BF0-276B-1243-8DEA-78407A2AA404}"/>
          </ac:picMkLst>
        </pc:picChg>
        <pc:picChg chg="mod">
          <ac:chgData name="Ye Li" userId="36ad1630-51d3-44f5-b000-f38f253029e7" providerId="ADAL" clId="{3EB660C7-B0AD-8242-A091-FEAA17632484}" dt="2022-04-07T04:26:18.591" v="248"/>
          <ac:picMkLst>
            <pc:docMk/>
            <pc:sldMk cId="1325909546" sldId="2026819527"/>
            <ac:picMk id="91" creationId="{368FB627-8BE9-0742-8FC3-00B8F0C1F4D7}"/>
          </ac:picMkLst>
        </pc:picChg>
        <pc:picChg chg="add del mod">
          <ac:chgData name="Ye Li" userId="36ad1630-51d3-44f5-b000-f38f253029e7" providerId="ADAL" clId="{3EB660C7-B0AD-8242-A091-FEAA17632484}" dt="2022-04-07T04:26:20.369" v="249"/>
          <ac:picMkLst>
            <pc:docMk/>
            <pc:sldMk cId="1325909546" sldId="2026819527"/>
            <ac:picMk id="92" creationId="{4883781D-7360-C44C-8EFC-C157048965E0}"/>
          </ac:picMkLst>
        </pc:picChg>
        <pc:cxnChg chg="add del mod">
          <ac:chgData name="Ye Li" userId="36ad1630-51d3-44f5-b000-f38f253029e7" providerId="ADAL" clId="{3EB660C7-B0AD-8242-A091-FEAA17632484}" dt="2022-04-07T04:25:23.805" v="244" actId="478"/>
          <ac:cxnSpMkLst>
            <pc:docMk/>
            <pc:sldMk cId="1325909546" sldId="2026819527"/>
            <ac:cxnSpMk id="3" creationId="{3AE61AF0-AF39-374D-8EFE-3941431A2FD0}"/>
          </ac:cxnSpMkLst>
        </pc:cxnChg>
        <pc:cxnChg chg="add del mod">
          <ac:chgData name="Ye Li" userId="36ad1630-51d3-44f5-b000-f38f253029e7" providerId="ADAL" clId="{3EB660C7-B0AD-8242-A091-FEAA17632484}" dt="2022-04-07T04:25:58.635" v="247" actId="478"/>
          <ac:cxnSpMkLst>
            <pc:docMk/>
            <pc:sldMk cId="1325909546" sldId="2026819527"/>
            <ac:cxnSpMk id="18" creationId="{E7DC3CF8-77F3-FE49-A95A-0295148317B2}"/>
          </ac:cxnSpMkLst>
        </pc:cxnChg>
        <pc:cxnChg chg="add mod">
          <ac:chgData name="Ye Li" userId="36ad1630-51d3-44f5-b000-f38f253029e7" providerId="ADAL" clId="{3EB660C7-B0AD-8242-A091-FEAA17632484}" dt="2022-04-07T04:27:03.701" v="269" actId="692"/>
          <ac:cxnSpMkLst>
            <pc:docMk/>
            <pc:sldMk cId="1325909546" sldId="2026819527"/>
            <ac:cxnSpMk id="21" creationId="{F58A069E-D087-094C-853C-1F10CC14F5C7}"/>
          </ac:cxnSpMkLst>
        </pc:cxnChg>
        <pc:cxnChg chg="add">
          <ac:chgData name="Ye Li" userId="36ad1630-51d3-44f5-b000-f38f253029e7" providerId="ADAL" clId="{3EB660C7-B0AD-8242-A091-FEAA17632484}" dt="2022-04-07T04:27:17.396" v="270" actId="11529"/>
          <ac:cxnSpMkLst>
            <pc:docMk/>
            <pc:sldMk cId="1325909546" sldId="2026819527"/>
            <ac:cxnSpMk id="23" creationId="{2D49F8DA-340E-5C47-A238-BCF41C4A9A55}"/>
          </ac:cxnSpMkLst>
        </pc:cxnChg>
        <pc:cxnChg chg="add mod">
          <ac:chgData name="Ye Li" userId="36ad1630-51d3-44f5-b000-f38f253029e7" providerId="ADAL" clId="{3EB660C7-B0AD-8242-A091-FEAA17632484}" dt="2022-04-07T04:18:34.255" v="192" actId="208"/>
          <ac:cxnSpMkLst>
            <pc:docMk/>
            <pc:sldMk cId="1325909546" sldId="2026819527"/>
            <ac:cxnSpMk id="34" creationId="{E6F6907A-7A71-994E-B06D-3302890735D3}"/>
          </ac:cxnSpMkLst>
        </pc:cxnChg>
        <pc:cxnChg chg="add mod">
          <ac:chgData name="Ye Li" userId="36ad1630-51d3-44f5-b000-f38f253029e7" providerId="ADAL" clId="{3EB660C7-B0AD-8242-A091-FEAA17632484}" dt="2022-04-07T04:18:34.255" v="192" actId="208"/>
          <ac:cxnSpMkLst>
            <pc:docMk/>
            <pc:sldMk cId="1325909546" sldId="2026819527"/>
            <ac:cxnSpMk id="42" creationId="{61BF0C33-3D10-5E4B-AD13-92ADE2943C8C}"/>
          </ac:cxnSpMkLst>
        </pc:cxnChg>
        <pc:cxnChg chg="add mod">
          <ac:chgData name="Ye Li" userId="36ad1630-51d3-44f5-b000-f38f253029e7" providerId="ADAL" clId="{3EB660C7-B0AD-8242-A091-FEAA17632484}" dt="2022-04-07T04:18:34.255" v="192" actId="208"/>
          <ac:cxnSpMkLst>
            <pc:docMk/>
            <pc:sldMk cId="1325909546" sldId="2026819527"/>
            <ac:cxnSpMk id="45" creationId="{181C3572-AFC4-0142-9C48-2446C5C218C4}"/>
          </ac:cxnSpMkLst>
        </pc:cxnChg>
        <pc:cxnChg chg="add mod">
          <ac:chgData name="Ye Li" userId="36ad1630-51d3-44f5-b000-f38f253029e7" providerId="ADAL" clId="{3EB660C7-B0AD-8242-A091-FEAA17632484}" dt="2022-04-07T04:18:34.255" v="192" actId="208"/>
          <ac:cxnSpMkLst>
            <pc:docMk/>
            <pc:sldMk cId="1325909546" sldId="2026819527"/>
            <ac:cxnSpMk id="59" creationId="{F909C4A6-5168-2842-B1FE-30FD34A5B284}"/>
          </ac:cxnSpMkLst>
        </pc:cxnChg>
        <pc:cxnChg chg="del">
          <ac:chgData name="Ye Li" userId="36ad1630-51d3-44f5-b000-f38f253029e7" providerId="ADAL" clId="{3EB660C7-B0AD-8242-A091-FEAA17632484}" dt="2022-04-07T04:17:00.126" v="144" actId="478"/>
          <ac:cxnSpMkLst>
            <pc:docMk/>
            <pc:sldMk cId="1325909546" sldId="2026819527"/>
            <ac:cxnSpMk id="78" creationId="{9695A4F6-81A7-3544-89A4-E7499920D4A4}"/>
          </ac:cxnSpMkLst>
        </pc:cxnChg>
        <pc:cxnChg chg="del">
          <ac:chgData name="Ye Li" userId="36ad1630-51d3-44f5-b000-f38f253029e7" providerId="ADAL" clId="{3EB660C7-B0AD-8242-A091-FEAA17632484}" dt="2022-04-07T04:17:00.126" v="144" actId="478"/>
          <ac:cxnSpMkLst>
            <pc:docMk/>
            <pc:sldMk cId="1325909546" sldId="2026819527"/>
            <ac:cxnSpMk id="79" creationId="{72DEE037-D822-AA4C-AFCF-5BD7BAFD7C62}"/>
          </ac:cxnSpMkLst>
        </pc:cxnChg>
        <pc:cxnChg chg="del">
          <ac:chgData name="Ye Li" userId="36ad1630-51d3-44f5-b000-f38f253029e7" providerId="ADAL" clId="{3EB660C7-B0AD-8242-A091-FEAA17632484}" dt="2022-04-07T04:17:00.126" v="144" actId="478"/>
          <ac:cxnSpMkLst>
            <pc:docMk/>
            <pc:sldMk cId="1325909546" sldId="2026819527"/>
            <ac:cxnSpMk id="80" creationId="{D7BEB707-F302-E54F-AC3C-64CDF30497A8}"/>
          </ac:cxnSpMkLst>
        </pc:cxnChg>
        <pc:cxnChg chg="del">
          <ac:chgData name="Ye Li" userId="36ad1630-51d3-44f5-b000-f38f253029e7" providerId="ADAL" clId="{3EB660C7-B0AD-8242-A091-FEAA17632484}" dt="2022-04-07T04:17:00.126" v="144" actId="478"/>
          <ac:cxnSpMkLst>
            <pc:docMk/>
            <pc:sldMk cId="1325909546" sldId="2026819527"/>
            <ac:cxnSpMk id="81" creationId="{EFD9D27A-13C0-B940-8F96-7C996DABF58B}"/>
          </ac:cxnSpMkLst>
        </pc:cxnChg>
        <pc:cxnChg chg="del">
          <ac:chgData name="Ye Li" userId="36ad1630-51d3-44f5-b000-f38f253029e7" providerId="ADAL" clId="{3EB660C7-B0AD-8242-A091-FEAA17632484}" dt="2022-04-07T04:17:00.126" v="144" actId="478"/>
          <ac:cxnSpMkLst>
            <pc:docMk/>
            <pc:sldMk cId="1325909546" sldId="2026819527"/>
            <ac:cxnSpMk id="83" creationId="{ED0D4BFE-A8C8-134D-853B-93E9A25BA18E}"/>
          </ac:cxnSpMkLst>
        </pc:cxnChg>
        <pc:cxnChg chg="del">
          <ac:chgData name="Ye Li" userId="36ad1630-51d3-44f5-b000-f38f253029e7" providerId="ADAL" clId="{3EB660C7-B0AD-8242-A091-FEAA17632484}" dt="2022-04-07T04:17:00.126" v="144" actId="478"/>
          <ac:cxnSpMkLst>
            <pc:docMk/>
            <pc:sldMk cId="1325909546" sldId="2026819527"/>
            <ac:cxnSpMk id="85" creationId="{C8CAF7ED-A8DF-3347-B167-808F35B9B6E1}"/>
          </ac:cxnSpMkLst>
        </pc:cxnChg>
        <pc:cxnChg chg="add del mod">
          <ac:chgData name="Ye Li" userId="36ad1630-51d3-44f5-b000-f38f253029e7" providerId="ADAL" clId="{3EB660C7-B0AD-8242-A091-FEAA17632484}" dt="2022-04-07T04:26:20.369" v="249"/>
          <ac:cxnSpMkLst>
            <pc:docMk/>
            <pc:sldMk cId="1325909546" sldId="2026819527"/>
            <ac:cxnSpMk id="93" creationId="{9CDDFFE4-CEBE-0644-95B6-9770B633EE44}"/>
          </ac:cxnSpMkLst>
        </pc:cxnChg>
        <pc:cxnChg chg="add del mod">
          <ac:chgData name="Ye Li" userId="36ad1630-51d3-44f5-b000-f38f253029e7" providerId="ADAL" clId="{3EB660C7-B0AD-8242-A091-FEAA17632484}" dt="2022-04-07T04:26:20.369" v="249"/>
          <ac:cxnSpMkLst>
            <pc:docMk/>
            <pc:sldMk cId="1325909546" sldId="2026819527"/>
            <ac:cxnSpMk id="101" creationId="{1BE75DF9-6C17-3149-9F56-A72290646F8D}"/>
          </ac:cxnSpMkLst>
        </pc:cxnChg>
      </pc:sldChg>
      <pc:sldChg chg="addSp delSp modSp add mod ord">
        <pc:chgData name="Ye Li" userId="36ad1630-51d3-44f5-b000-f38f253029e7" providerId="ADAL" clId="{3EB660C7-B0AD-8242-A091-FEAA17632484}" dt="2022-04-07T16:58:02.710" v="1183" actId="1035"/>
        <pc:sldMkLst>
          <pc:docMk/>
          <pc:sldMk cId="4046915778" sldId="2026819528"/>
        </pc:sldMkLst>
        <pc:spChg chg="add mod">
          <ac:chgData name="Ye Li" userId="36ad1630-51d3-44f5-b000-f38f253029e7" providerId="ADAL" clId="{3EB660C7-B0AD-8242-A091-FEAA17632484}" dt="2022-04-07T16:18:58.267" v="411" actId="164"/>
          <ac:spMkLst>
            <pc:docMk/>
            <pc:sldMk cId="4046915778" sldId="2026819528"/>
            <ac:spMk id="3" creationId="{5C41E22A-BBD1-0D45-AA1D-887FCCC07927}"/>
          </ac:spMkLst>
        </pc:spChg>
        <pc:spChg chg="add mod">
          <ac:chgData name="Ye Li" userId="36ad1630-51d3-44f5-b000-f38f253029e7" providerId="ADAL" clId="{3EB660C7-B0AD-8242-A091-FEAA17632484}" dt="2022-04-07T16:58:02.710" v="1183" actId="1035"/>
          <ac:spMkLst>
            <pc:docMk/>
            <pc:sldMk cId="4046915778" sldId="2026819528"/>
            <ac:spMk id="5" creationId="{2156DDCA-FC90-D648-ABD4-2C6A7AA10422}"/>
          </ac:spMkLst>
        </pc:spChg>
        <pc:spChg chg="add mod">
          <ac:chgData name="Ye Li" userId="36ad1630-51d3-44f5-b000-f38f253029e7" providerId="ADAL" clId="{3EB660C7-B0AD-8242-A091-FEAA17632484}" dt="2022-04-07T16:58:02.710" v="1183" actId="1035"/>
          <ac:spMkLst>
            <pc:docMk/>
            <pc:sldMk cId="4046915778" sldId="2026819528"/>
            <ac:spMk id="6" creationId="{14D38EAF-73C8-F449-943D-73257C40E5FE}"/>
          </ac:spMkLst>
        </pc:spChg>
        <pc:spChg chg="del">
          <ac:chgData name="Ye Li" userId="36ad1630-51d3-44f5-b000-f38f253029e7" providerId="ADAL" clId="{3EB660C7-B0AD-8242-A091-FEAA17632484}" dt="2022-04-07T16:00:51.850" v="318" actId="478"/>
          <ac:spMkLst>
            <pc:docMk/>
            <pc:sldMk cId="4046915778" sldId="2026819528"/>
            <ac:spMk id="35" creationId="{A61CC943-89C4-854E-AECE-ECEE3075BA0F}"/>
          </ac:spMkLst>
        </pc:spChg>
        <pc:spChg chg="del">
          <ac:chgData name="Ye Li" userId="36ad1630-51d3-44f5-b000-f38f253029e7" providerId="ADAL" clId="{3EB660C7-B0AD-8242-A091-FEAA17632484}" dt="2022-04-07T16:00:51.850" v="318" actId="478"/>
          <ac:spMkLst>
            <pc:docMk/>
            <pc:sldMk cId="4046915778" sldId="2026819528"/>
            <ac:spMk id="39" creationId="{50CB5E2E-C2FE-5946-938A-7D2501F9EF50}"/>
          </ac:spMkLst>
        </pc:spChg>
        <pc:spChg chg="del">
          <ac:chgData name="Ye Li" userId="36ad1630-51d3-44f5-b000-f38f253029e7" providerId="ADAL" clId="{3EB660C7-B0AD-8242-A091-FEAA17632484}" dt="2022-04-07T16:00:51.850" v="318" actId="478"/>
          <ac:spMkLst>
            <pc:docMk/>
            <pc:sldMk cId="4046915778" sldId="2026819528"/>
            <ac:spMk id="40" creationId="{6AC283AC-A493-2E45-B4C5-ADB42B043E5D}"/>
          </ac:spMkLst>
        </pc:spChg>
        <pc:spChg chg="del">
          <ac:chgData name="Ye Li" userId="36ad1630-51d3-44f5-b000-f38f253029e7" providerId="ADAL" clId="{3EB660C7-B0AD-8242-A091-FEAA17632484}" dt="2022-04-07T16:00:51.850" v="318" actId="478"/>
          <ac:spMkLst>
            <pc:docMk/>
            <pc:sldMk cId="4046915778" sldId="2026819528"/>
            <ac:spMk id="41" creationId="{D0D02908-EEC6-8E4C-BC17-F87BCFD30C90}"/>
          </ac:spMkLst>
        </pc:spChg>
        <pc:spChg chg="del">
          <ac:chgData name="Ye Li" userId="36ad1630-51d3-44f5-b000-f38f253029e7" providerId="ADAL" clId="{3EB660C7-B0AD-8242-A091-FEAA17632484}" dt="2022-04-07T16:00:51.850" v="318" actId="478"/>
          <ac:spMkLst>
            <pc:docMk/>
            <pc:sldMk cId="4046915778" sldId="2026819528"/>
            <ac:spMk id="43" creationId="{0B5B9164-F861-F540-8079-015039557BF4}"/>
          </ac:spMkLst>
        </pc:spChg>
        <pc:spChg chg="del">
          <ac:chgData name="Ye Li" userId="36ad1630-51d3-44f5-b000-f38f253029e7" providerId="ADAL" clId="{3EB660C7-B0AD-8242-A091-FEAA17632484}" dt="2022-04-07T16:00:51.850" v="318" actId="478"/>
          <ac:spMkLst>
            <pc:docMk/>
            <pc:sldMk cId="4046915778" sldId="2026819528"/>
            <ac:spMk id="46" creationId="{DD7510FB-010E-0E42-ADA4-5EB72F18C9AE}"/>
          </ac:spMkLst>
        </pc:spChg>
        <pc:spChg chg="del">
          <ac:chgData name="Ye Li" userId="36ad1630-51d3-44f5-b000-f38f253029e7" providerId="ADAL" clId="{3EB660C7-B0AD-8242-A091-FEAA17632484}" dt="2022-04-07T16:00:51.850" v="318" actId="478"/>
          <ac:spMkLst>
            <pc:docMk/>
            <pc:sldMk cId="4046915778" sldId="2026819528"/>
            <ac:spMk id="47" creationId="{B4EACCE7-9F8A-114E-9A4A-4BD04B72F65F}"/>
          </ac:spMkLst>
        </pc:spChg>
        <pc:spChg chg="mod">
          <ac:chgData name="Ye Li" userId="36ad1630-51d3-44f5-b000-f38f253029e7" providerId="ADAL" clId="{3EB660C7-B0AD-8242-A091-FEAA17632484}" dt="2022-04-07T16:01:02.190" v="319"/>
          <ac:spMkLst>
            <pc:docMk/>
            <pc:sldMk cId="4046915778" sldId="2026819528"/>
            <ac:spMk id="49" creationId="{675949AC-1587-9849-B47E-91E3C38BD50B}"/>
          </ac:spMkLst>
        </pc:spChg>
        <pc:spChg chg="del">
          <ac:chgData name="Ye Li" userId="36ad1630-51d3-44f5-b000-f38f253029e7" providerId="ADAL" clId="{3EB660C7-B0AD-8242-A091-FEAA17632484}" dt="2022-04-07T16:00:51.850" v="318" actId="478"/>
          <ac:spMkLst>
            <pc:docMk/>
            <pc:sldMk cId="4046915778" sldId="2026819528"/>
            <ac:spMk id="52" creationId="{534857B1-3929-934C-AA54-0726A1426F5A}"/>
          </ac:spMkLst>
        </pc:spChg>
        <pc:spChg chg="mod">
          <ac:chgData name="Ye Li" userId="36ad1630-51d3-44f5-b000-f38f253029e7" providerId="ADAL" clId="{3EB660C7-B0AD-8242-A091-FEAA17632484}" dt="2022-04-07T16:01:04.313" v="320"/>
          <ac:spMkLst>
            <pc:docMk/>
            <pc:sldMk cId="4046915778" sldId="2026819528"/>
            <ac:spMk id="53" creationId="{4473937B-2E1F-5A46-9365-5AA6A8892377}"/>
          </ac:spMkLst>
        </pc:spChg>
        <pc:spChg chg="del">
          <ac:chgData name="Ye Li" userId="36ad1630-51d3-44f5-b000-f38f253029e7" providerId="ADAL" clId="{3EB660C7-B0AD-8242-A091-FEAA17632484}" dt="2022-04-07T16:00:51.850" v="318" actId="478"/>
          <ac:spMkLst>
            <pc:docMk/>
            <pc:sldMk cId="4046915778" sldId="2026819528"/>
            <ac:spMk id="54" creationId="{6EF3F9B4-4ED8-524F-B700-6C64EE410F3B}"/>
          </ac:spMkLst>
        </pc:spChg>
        <pc:spChg chg="del">
          <ac:chgData name="Ye Li" userId="36ad1630-51d3-44f5-b000-f38f253029e7" providerId="ADAL" clId="{3EB660C7-B0AD-8242-A091-FEAA17632484}" dt="2022-04-07T16:00:51.850" v="318" actId="478"/>
          <ac:spMkLst>
            <pc:docMk/>
            <pc:sldMk cId="4046915778" sldId="2026819528"/>
            <ac:spMk id="55" creationId="{EC76F8B4-69BB-BD40-9CB3-6AAD87CB5832}"/>
          </ac:spMkLst>
        </pc:spChg>
        <pc:spChg chg="del">
          <ac:chgData name="Ye Li" userId="36ad1630-51d3-44f5-b000-f38f253029e7" providerId="ADAL" clId="{3EB660C7-B0AD-8242-A091-FEAA17632484}" dt="2022-04-07T16:00:51.850" v="318" actId="478"/>
          <ac:spMkLst>
            <pc:docMk/>
            <pc:sldMk cId="4046915778" sldId="2026819528"/>
            <ac:spMk id="56" creationId="{49A2E3D2-0570-8549-8108-E461BEDEE331}"/>
          </ac:spMkLst>
        </pc:spChg>
        <pc:spChg chg="add del mod topLvl">
          <ac:chgData name="Ye Li" userId="36ad1630-51d3-44f5-b000-f38f253029e7" providerId="ADAL" clId="{3EB660C7-B0AD-8242-A091-FEAA17632484}" dt="2022-04-07T16:16:56.304" v="378" actId="478"/>
          <ac:spMkLst>
            <pc:docMk/>
            <pc:sldMk cId="4046915778" sldId="2026819528"/>
            <ac:spMk id="58" creationId="{A43E554B-FE36-1340-A320-58797B0B1895}"/>
          </ac:spMkLst>
        </pc:spChg>
        <pc:spChg chg="add del mod topLvl">
          <ac:chgData name="Ye Li" userId="36ad1630-51d3-44f5-b000-f38f253029e7" providerId="ADAL" clId="{3EB660C7-B0AD-8242-A091-FEAA17632484}" dt="2022-04-07T16:16:56.304" v="378" actId="478"/>
          <ac:spMkLst>
            <pc:docMk/>
            <pc:sldMk cId="4046915778" sldId="2026819528"/>
            <ac:spMk id="60" creationId="{083E66A1-FFBE-A34D-ACFA-B0F9C9D2AC1B}"/>
          </ac:spMkLst>
        </pc:spChg>
        <pc:spChg chg="del">
          <ac:chgData name="Ye Li" userId="36ad1630-51d3-44f5-b000-f38f253029e7" providerId="ADAL" clId="{3EB660C7-B0AD-8242-A091-FEAA17632484}" dt="2022-04-07T16:00:51.850" v="318" actId="478"/>
          <ac:spMkLst>
            <pc:docMk/>
            <pc:sldMk cId="4046915778" sldId="2026819528"/>
            <ac:spMk id="61" creationId="{829B5BB5-92FB-0442-9C44-B216D9C03CF5}"/>
          </ac:spMkLst>
        </pc:spChg>
        <pc:spChg chg="del">
          <ac:chgData name="Ye Li" userId="36ad1630-51d3-44f5-b000-f38f253029e7" providerId="ADAL" clId="{3EB660C7-B0AD-8242-A091-FEAA17632484}" dt="2022-04-07T16:00:51.850" v="318" actId="478"/>
          <ac:spMkLst>
            <pc:docMk/>
            <pc:sldMk cId="4046915778" sldId="2026819528"/>
            <ac:spMk id="62" creationId="{8F23D2EC-E4B6-DE4B-AAD0-BC67B80A4332}"/>
          </ac:spMkLst>
        </pc:spChg>
        <pc:spChg chg="add del mod">
          <ac:chgData name="Ye Li" userId="36ad1630-51d3-44f5-b000-f38f253029e7" providerId="ADAL" clId="{3EB660C7-B0AD-8242-A091-FEAA17632484}" dt="2022-04-07T16:13:51.760" v="353" actId="478"/>
          <ac:spMkLst>
            <pc:docMk/>
            <pc:sldMk cId="4046915778" sldId="2026819528"/>
            <ac:spMk id="63" creationId="{F93E10E3-7C7E-8B41-B1D0-BF06AC31A5C3}"/>
          </ac:spMkLst>
        </pc:spChg>
        <pc:spChg chg="mod">
          <ac:chgData name="Ye Li" userId="36ad1630-51d3-44f5-b000-f38f253029e7" providerId="ADAL" clId="{3EB660C7-B0AD-8242-A091-FEAA17632484}" dt="2022-04-07T16:13:17.687" v="351"/>
          <ac:spMkLst>
            <pc:docMk/>
            <pc:sldMk cId="4046915778" sldId="2026819528"/>
            <ac:spMk id="65" creationId="{4F46C1C5-031F-0741-926C-5D1B08C10BD8}"/>
          </ac:spMkLst>
        </pc:spChg>
        <pc:spChg chg="add mod topLvl">
          <ac:chgData name="Ye Li" userId="36ad1630-51d3-44f5-b000-f38f253029e7" providerId="ADAL" clId="{3EB660C7-B0AD-8242-A091-FEAA17632484}" dt="2022-04-07T16:18:58.267" v="411" actId="164"/>
          <ac:spMkLst>
            <pc:docMk/>
            <pc:sldMk cId="4046915778" sldId="2026819528"/>
            <ac:spMk id="67" creationId="{C86B3EA2-A2BF-564C-A55F-FCE0006A5D51}"/>
          </ac:spMkLst>
        </pc:spChg>
        <pc:spChg chg="add mod topLvl">
          <ac:chgData name="Ye Li" userId="36ad1630-51d3-44f5-b000-f38f253029e7" providerId="ADAL" clId="{3EB660C7-B0AD-8242-A091-FEAA17632484}" dt="2022-04-07T16:18:58.267" v="411" actId="164"/>
          <ac:spMkLst>
            <pc:docMk/>
            <pc:sldMk cId="4046915778" sldId="2026819528"/>
            <ac:spMk id="69" creationId="{F3725B81-C92C-E245-9395-87C26A46B26E}"/>
          </ac:spMkLst>
        </pc:spChg>
        <pc:spChg chg="add del mod">
          <ac:chgData name="Ye Li" userId="36ad1630-51d3-44f5-b000-f38f253029e7" providerId="ADAL" clId="{3EB660C7-B0AD-8242-A091-FEAA17632484}" dt="2022-04-07T16:14:06.498" v="355" actId="478"/>
          <ac:spMkLst>
            <pc:docMk/>
            <pc:sldMk cId="4046915778" sldId="2026819528"/>
            <ac:spMk id="72" creationId="{A8226AD5-5F86-1A48-8835-AFDA670D2A62}"/>
          </ac:spMkLst>
        </pc:spChg>
        <pc:spChg chg="add mod">
          <ac:chgData name="Ye Li" userId="36ad1630-51d3-44f5-b000-f38f253029e7" providerId="ADAL" clId="{3EB660C7-B0AD-8242-A091-FEAA17632484}" dt="2022-04-07T16:18:58.267" v="411" actId="164"/>
          <ac:spMkLst>
            <pc:docMk/>
            <pc:sldMk cId="4046915778" sldId="2026819528"/>
            <ac:spMk id="73" creationId="{11DC9622-C64F-8841-80E7-A4F4DFD20AC8}"/>
          </ac:spMkLst>
        </pc:spChg>
        <pc:spChg chg="del">
          <ac:chgData name="Ye Li" userId="36ad1630-51d3-44f5-b000-f38f253029e7" providerId="ADAL" clId="{3EB660C7-B0AD-8242-A091-FEAA17632484}" dt="2022-04-07T16:00:51.850" v="318" actId="478"/>
          <ac:spMkLst>
            <pc:docMk/>
            <pc:sldMk cId="4046915778" sldId="2026819528"/>
            <ac:spMk id="74" creationId="{C51BD9D4-B6C7-794A-A81E-9F0A9E1FC3FB}"/>
          </ac:spMkLst>
        </pc:spChg>
        <pc:spChg chg="del">
          <ac:chgData name="Ye Li" userId="36ad1630-51d3-44f5-b000-f38f253029e7" providerId="ADAL" clId="{3EB660C7-B0AD-8242-A091-FEAA17632484}" dt="2022-04-07T16:00:51.850" v="318" actId="478"/>
          <ac:spMkLst>
            <pc:docMk/>
            <pc:sldMk cId="4046915778" sldId="2026819528"/>
            <ac:spMk id="75" creationId="{8327DD6F-C496-9141-B45B-84BE7E5A2421}"/>
          </ac:spMkLst>
        </pc:spChg>
        <pc:spChg chg="del">
          <ac:chgData name="Ye Li" userId="36ad1630-51d3-44f5-b000-f38f253029e7" providerId="ADAL" clId="{3EB660C7-B0AD-8242-A091-FEAA17632484}" dt="2022-04-07T16:00:51.850" v="318" actId="478"/>
          <ac:spMkLst>
            <pc:docMk/>
            <pc:sldMk cId="4046915778" sldId="2026819528"/>
            <ac:spMk id="76" creationId="{A20F279A-BE49-F242-8075-DC969D3B9CA1}"/>
          </ac:spMkLst>
        </pc:spChg>
        <pc:spChg chg="mod">
          <ac:chgData name="Ye Li" userId="36ad1630-51d3-44f5-b000-f38f253029e7" providerId="ADAL" clId="{3EB660C7-B0AD-8242-A091-FEAA17632484}" dt="2022-04-07T16:19:00.826" v="412"/>
          <ac:spMkLst>
            <pc:docMk/>
            <pc:sldMk cId="4046915778" sldId="2026819528"/>
            <ac:spMk id="79" creationId="{532F9E98-4D72-2341-A481-BBAE5AD33407}"/>
          </ac:spMkLst>
        </pc:spChg>
        <pc:spChg chg="mod">
          <ac:chgData name="Ye Li" userId="36ad1630-51d3-44f5-b000-f38f253029e7" providerId="ADAL" clId="{3EB660C7-B0AD-8242-A091-FEAA17632484}" dt="2022-04-07T16:19:00.826" v="412"/>
          <ac:spMkLst>
            <pc:docMk/>
            <pc:sldMk cId="4046915778" sldId="2026819528"/>
            <ac:spMk id="81" creationId="{B9BA65D5-EA77-7040-AA52-184596B8797C}"/>
          </ac:spMkLst>
        </pc:spChg>
        <pc:spChg chg="mod">
          <ac:chgData name="Ye Li" userId="36ad1630-51d3-44f5-b000-f38f253029e7" providerId="ADAL" clId="{3EB660C7-B0AD-8242-A091-FEAA17632484}" dt="2022-04-07T16:19:00.826" v="412"/>
          <ac:spMkLst>
            <pc:docMk/>
            <pc:sldMk cId="4046915778" sldId="2026819528"/>
            <ac:spMk id="83" creationId="{A391DD00-A5F9-384D-9AB4-1435424AD34E}"/>
          </ac:spMkLst>
        </pc:spChg>
        <pc:spChg chg="mod">
          <ac:chgData name="Ye Li" userId="36ad1630-51d3-44f5-b000-f38f253029e7" providerId="ADAL" clId="{3EB660C7-B0AD-8242-A091-FEAA17632484}" dt="2022-04-07T16:19:00.826" v="412"/>
          <ac:spMkLst>
            <pc:docMk/>
            <pc:sldMk cId="4046915778" sldId="2026819528"/>
            <ac:spMk id="85" creationId="{B22604B3-7DDB-7B40-8247-C6CA7F8B6B04}"/>
          </ac:spMkLst>
        </pc:spChg>
        <pc:spChg chg="add mod">
          <ac:chgData name="Ye Li" userId="36ad1630-51d3-44f5-b000-f38f253029e7" providerId="ADAL" clId="{3EB660C7-B0AD-8242-A091-FEAA17632484}" dt="2022-04-07T16:58:02.710" v="1183" actId="1035"/>
          <ac:spMkLst>
            <pc:docMk/>
            <pc:sldMk cId="4046915778" sldId="2026819528"/>
            <ac:spMk id="86" creationId="{7C34DD2A-6783-EA47-8562-779086C33546}"/>
          </ac:spMkLst>
        </pc:spChg>
        <pc:spChg chg="add mod">
          <ac:chgData name="Ye Li" userId="36ad1630-51d3-44f5-b000-f38f253029e7" providerId="ADAL" clId="{3EB660C7-B0AD-8242-A091-FEAA17632484}" dt="2022-04-07T16:58:02.710" v="1183" actId="1035"/>
          <ac:spMkLst>
            <pc:docMk/>
            <pc:sldMk cId="4046915778" sldId="2026819528"/>
            <ac:spMk id="87" creationId="{B4E2917E-1528-7848-B62D-D9A74CE7E801}"/>
          </ac:spMkLst>
        </pc:spChg>
        <pc:spChg chg="add mod">
          <ac:chgData name="Ye Li" userId="36ad1630-51d3-44f5-b000-f38f253029e7" providerId="ADAL" clId="{3EB660C7-B0AD-8242-A091-FEAA17632484}" dt="2022-04-07T16:58:02.710" v="1183" actId="1035"/>
          <ac:spMkLst>
            <pc:docMk/>
            <pc:sldMk cId="4046915778" sldId="2026819528"/>
            <ac:spMk id="88" creationId="{7F3FF434-AFF4-2B4F-B413-446645DE1F35}"/>
          </ac:spMkLst>
        </pc:spChg>
        <pc:spChg chg="add mod">
          <ac:chgData name="Ye Li" userId="36ad1630-51d3-44f5-b000-f38f253029e7" providerId="ADAL" clId="{3EB660C7-B0AD-8242-A091-FEAA17632484}" dt="2022-04-07T16:58:02.710" v="1183" actId="1035"/>
          <ac:spMkLst>
            <pc:docMk/>
            <pc:sldMk cId="4046915778" sldId="2026819528"/>
            <ac:spMk id="89" creationId="{B95BCA4B-C6DF-6A4C-B34C-5FAB8FD05AB5}"/>
          </ac:spMkLst>
        </pc:spChg>
        <pc:spChg chg="add mod">
          <ac:chgData name="Ye Li" userId="36ad1630-51d3-44f5-b000-f38f253029e7" providerId="ADAL" clId="{3EB660C7-B0AD-8242-A091-FEAA17632484}" dt="2022-04-07T16:58:02.710" v="1183" actId="1035"/>
          <ac:spMkLst>
            <pc:docMk/>
            <pc:sldMk cId="4046915778" sldId="2026819528"/>
            <ac:spMk id="90" creationId="{456A37D7-7305-844B-BC4F-BB4875E1B817}"/>
          </ac:spMkLst>
        </pc:spChg>
        <pc:spChg chg="add mod">
          <ac:chgData name="Ye Li" userId="36ad1630-51d3-44f5-b000-f38f253029e7" providerId="ADAL" clId="{3EB660C7-B0AD-8242-A091-FEAA17632484}" dt="2022-04-07T16:58:02.710" v="1183" actId="1035"/>
          <ac:spMkLst>
            <pc:docMk/>
            <pc:sldMk cId="4046915778" sldId="2026819528"/>
            <ac:spMk id="91" creationId="{B5DC843C-23F7-794D-897E-C3A30AB13F2F}"/>
          </ac:spMkLst>
        </pc:spChg>
        <pc:spChg chg="add mod">
          <ac:chgData name="Ye Li" userId="36ad1630-51d3-44f5-b000-f38f253029e7" providerId="ADAL" clId="{3EB660C7-B0AD-8242-A091-FEAA17632484}" dt="2022-04-07T16:58:02.710" v="1183" actId="1035"/>
          <ac:spMkLst>
            <pc:docMk/>
            <pc:sldMk cId="4046915778" sldId="2026819528"/>
            <ac:spMk id="92" creationId="{ED68E15B-E24C-0845-8570-AE16D61F09D4}"/>
          </ac:spMkLst>
        </pc:spChg>
        <pc:spChg chg="add mod">
          <ac:chgData name="Ye Li" userId="36ad1630-51d3-44f5-b000-f38f253029e7" providerId="ADAL" clId="{3EB660C7-B0AD-8242-A091-FEAA17632484}" dt="2022-04-07T16:58:02.710" v="1183" actId="1035"/>
          <ac:spMkLst>
            <pc:docMk/>
            <pc:sldMk cId="4046915778" sldId="2026819528"/>
            <ac:spMk id="93" creationId="{598D8461-B784-4441-BC75-DAC3B2E4B9F8}"/>
          </ac:spMkLst>
        </pc:spChg>
        <pc:spChg chg="add mod">
          <ac:chgData name="Ye Li" userId="36ad1630-51d3-44f5-b000-f38f253029e7" providerId="ADAL" clId="{3EB660C7-B0AD-8242-A091-FEAA17632484}" dt="2022-04-07T16:58:02.710" v="1183" actId="1035"/>
          <ac:spMkLst>
            <pc:docMk/>
            <pc:sldMk cId="4046915778" sldId="2026819528"/>
            <ac:spMk id="94" creationId="{5B8C7B1E-C382-E84E-822F-C7CA9DB5A5E6}"/>
          </ac:spMkLst>
        </pc:spChg>
        <pc:spChg chg="add mod">
          <ac:chgData name="Ye Li" userId="36ad1630-51d3-44f5-b000-f38f253029e7" providerId="ADAL" clId="{3EB660C7-B0AD-8242-A091-FEAA17632484}" dt="2022-04-07T16:58:02.710" v="1183" actId="1035"/>
          <ac:spMkLst>
            <pc:docMk/>
            <pc:sldMk cId="4046915778" sldId="2026819528"/>
            <ac:spMk id="95" creationId="{62A17736-C656-0743-85D9-D7BA477B733A}"/>
          </ac:spMkLst>
        </pc:spChg>
        <pc:spChg chg="add mod">
          <ac:chgData name="Ye Li" userId="36ad1630-51d3-44f5-b000-f38f253029e7" providerId="ADAL" clId="{3EB660C7-B0AD-8242-A091-FEAA17632484}" dt="2022-04-07T16:58:02.710" v="1183" actId="1035"/>
          <ac:spMkLst>
            <pc:docMk/>
            <pc:sldMk cId="4046915778" sldId="2026819528"/>
            <ac:spMk id="96" creationId="{0FE121F9-361F-B146-A50D-2FA43E316354}"/>
          </ac:spMkLst>
        </pc:spChg>
        <pc:spChg chg="add mod">
          <ac:chgData name="Ye Li" userId="36ad1630-51d3-44f5-b000-f38f253029e7" providerId="ADAL" clId="{3EB660C7-B0AD-8242-A091-FEAA17632484}" dt="2022-04-07T16:58:02.710" v="1183" actId="1035"/>
          <ac:spMkLst>
            <pc:docMk/>
            <pc:sldMk cId="4046915778" sldId="2026819528"/>
            <ac:spMk id="97" creationId="{DC51D705-DD92-E843-83D6-C42AEB69A2AF}"/>
          </ac:spMkLst>
        </pc:spChg>
        <pc:spChg chg="mod">
          <ac:chgData name="Ye Li" userId="36ad1630-51d3-44f5-b000-f38f253029e7" providerId="ADAL" clId="{3EB660C7-B0AD-8242-A091-FEAA17632484}" dt="2022-04-07T16:53:43.555" v="1084"/>
          <ac:spMkLst>
            <pc:docMk/>
            <pc:sldMk cId="4046915778" sldId="2026819528"/>
            <ac:spMk id="99" creationId="{9A3D1CF5-CDF1-6640-8B3F-59C46D2F1DEE}"/>
          </ac:spMkLst>
        </pc:spChg>
        <pc:spChg chg="mod">
          <ac:chgData name="Ye Li" userId="36ad1630-51d3-44f5-b000-f38f253029e7" providerId="ADAL" clId="{3EB660C7-B0AD-8242-A091-FEAA17632484}" dt="2022-04-07T16:53:43.555" v="1084"/>
          <ac:spMkLst>
            <pc:docMk/>
            <pc:sldMk cId="4046915778" sldId="2026819528"/>
            <ac:spMk id="102" creationId="{DCF5357E-C509-4A42-90EA-D81BB74F6AC5}"/>
          </ac:spMkLst>
        </pc:spChg>
        <pc:spChg chg="mod">
          <ac:chgData name="Ye Li" userId="36ad1630-51d3-44f5-b000-f38f253029e7" providerId="ADAL" clId="{3EB660C7-B0AD-8242-A091-FEAA17632484}" dt="2022-04-07T16:53:43.555" v="1084"/>
          <ac:spMkLst>
            <pc:docMk/>
            <pc:sldMk cId="4046915778" sldId="2026819528"/>
            <ac:spMk id="104" creationId="{5BA35760-CE89-5348-B55B-EA8BF02946E1}"/>
          </ac:spMkLst>
        </pc:spChg>
        <pc:spChg chg="del">
          <ac:chgData name="Ye Li" userId="36ad1630-51d3-44f5-b000-f38f253029e7" providerId="ADAL" clId="{3EB660C7-B0AD-8242-A091-FEAA17632484}" dt="2022-04-07T16:00:51.850" v="318" actId="478"/>
          <ac:spMkLst>
            <pc:docMk/>
            <pc:sldMk cId="4046915778" sldId="2026819528"/>
            <ac:spMk id="105" creationId="{3A4B6E11-DBE7-7D49-8BCE-4E21DBF78D4A}"/>
          </ac:spMkLst>
        </pc:spChg>
        <pc:spChg chg="mod">
          <ac:chgData name="Ye Li" userId="36ad1630-51d3-44f5-b000-f38f253029e7" providerId="ADAL" clId="{3EB660C7-B0AD-8242-A091-FEAA17632484}" dt="2022-04-07T16:53:43.555" v="1084"/>
          <ac:spMkLst>
            <pc:docMk/>
            <pc:sldMk cId="4046915778" sldId="2026819528"/>
            <ac:spMk id="107" creationId="{F6785355-01EE-D341-9AFA-0AF59D6A90F3}"/>
          </ac:spMkLst>
        </pc:spChg>
        <pc:spChg chg="mod">
          <ac:chgData name="Ye Li" userId="36ad1630-51d3-44f5-b000-f38f253029e7" providerId="ADAL" clId="{3EB660C7-B0AD-8242-A091-FEAA17632484}" dt="2022-04-07T16:53:43.555" v="1084"/>
          <ac:spMkLst>
            <pc:docMk/>
            <pc:sldMk cId="4046915778" sldId="2026819528"/>
            <ac:spMk id="109" creationId="{B3041498-45EC-C348-9054-47B1E9CB4080}"/>
          </ac:spMkLst>
        </pc:spChg>
        <pc:spChg chg="add del mod">
          <ac:chgData name="Ye Li" userId="36ad1630-51d3-44f5-b000-f38f253029e7" providerId="ADAL" clId="{3EB660C7-B0AD-8242-A091-FEAA17632484}" dt="2022-04-07T16:53:47.179" v="1085"/>
          <ac:spMkLst>
            <pc:docMk/>
            <pc:sldMk cId="4046915778" sldId="2026819528"/>
            <ac:spMk id="110" creationId="{F2A9CC16-00EB-ED46-8556-21F2D3D5AC90}"/>
          </ac:spMkLst>
        </pc:spChg>
        <pc:spChg chg="add del mod">
          <ac:chgData name="Ye Li" userId="36ad1630-51d3-44f5-b000-f38f253029e7" providerId="ADAL" clId="{3EB660C7-B0AD-8242-A091-FEAA17632484}" dt="2022-04-07T16:53:47.179" v="1085"/>
          <ac:spMkLst>
            <pc:docMk/>
            <pc:sldMk cId="4046915778" sldId="2026819528"/>
            <ac:spMk id="111" creationId="{931743A7-1869-1948-9AD3-A847CE8D364D}"/>
          </ac:spMkLst>
        </pc:spChg>
        <pc:spChg chg="add del mod">
          <ac:chgData name="Ye Li" userId="36ad1630-51d3-44f5-b000-f38f253029e7" providerId="ADAL" clId="{3EB660C7-B0AD-8242-A091-FEAA17632484}" dt="2022-04-07T16:53:47.179" v="1085"/>
          <ac:spMkLst>
            <pc:docMk/>
            <pc:sldMk cId="4046915778" sldId="2026819528"/>
            <ac:spMk id="112" creationId="{2D40BCCB-FE00-D849-BE96-66C422F81571}"/>
          </ac:spMkLst>
        </pc:spChg>
        <pc:spChg chg="add del mod">
          <ac:chgData name="Ye Li" userId="36ad1630-51d3-44f5-b000-f38f253029e7" providerId="ADAL" clId="{3EB660C7-B0AD-8242-A091-FEAA17632484}" dt="2022-04-07T16:53:47.179" v="1085"/>
          <ac:spMkLst>
            <pc:docMk/>
            <pc:sldMk cId="4046915778" sldId="2026819528"/>
            <ac:spMk id="113" creationId="{456EC87C-1331-D749-800E-E2510E4AA00F}"/>
          </ac:spMkLst>
        </pc:spChg>
        <pc:spChg chg="mod">
          <ac:chgData name="Ye Li" userId="36ad1630-51d3-44f5-b000-f38f253029e7" providerId="ADAL" clId="{3EB660C7-B0AD-8242-A091-FEAA17632484}" dt="2022-04-07T16:55:52.069" v="1115"/>
          <ac:spMkLst>
            <pc:docMk/>
            <pc:sldMk cId="4046915778" sldId="2026819528"/>
            <ac:spMk id="116" creationId="{C16D79AE-E174-0649-8FF7-17A48DC04F3A}"/>
          </ac:spMkLst>
        </pc:spChg>
        <pc:spChg chg="mod">
          <ac:chgData name="Ye Li" userId="36ad1630-51d3-44f5-b000-f38f253029e7" providerId="ADAL" clId="{3EB660C7-B0AD-8242-A091-FEAA17632484}" dt="2022-04-07T16:55:52.069" v="1115"/>
          <ac:spMkLst>
            <pc:docMk/>
            <pc:sldMk cId="4046915778" sldId="2026819528"/>
            <ac:spMk id="119" creationId="{C452AF27-B0DB-914C-96D4-D05B27FF2687}"/>
          </ac:spMkLst>
        </pc:spChg>
        <pc:spChg chg="mod">
          <ac:chgData name="Ye Li" userId="36ad1630-51d3-44f5-b000-f38f253029e7" providerId="ADAL" clId="{3EB660C7-B0AD-8242-A091-FEAA17632484}" dt="2022-04-07T16:55:52.069" v="1115"/>
          <ac:spMkLst>
            <pc:docMk/>
            <pc:sldMk cId="4046915778" sldId="2026819528"/>
            <ac:spMk id="121" creationId="{21D2BEDB-24E9-E641-B979-AA4327E789EA}"/>
          </ac:spMkLst>
        </pc:spChg>
        <pc:spChg chg="mod">
          <ac:chgData name="Ye Li" userId="36ad1630-51d3-44f5-b000-f38f253029e7" providerId="ADAL" clId="{3EB660C7-B0AD-8242-A091-FEAA17632484}" dt="2022-04-07T16:55:52.069" v="1115"/>
          <ac:spMkLst>
            <pc:docMk/>
            <pc:sldMk cId="4046915778" sldId="2026819528"/>
            <ac:spMk id="123" creationId="{ED880B99-451D-B04A-958B-789753D0C409}"/>
          </ac:spMkLst>
        </pc:spChg>
        <pc:spChg chg="mod">
          <ac:chgData name="Ye Li" userId="36ad1630-51d3-44f5-b000-f38f253029e7" providerId="ADAL" clId="{3EB660C7-B0AD-8242-A091-FEAA17632484}" dt="2022-04-07T16:55:52.069" v="1115"/>
          <ac:spMkLst>
            <pc:docMk/>
            <pc:sldMk cId="4046915778" sldId="2026819528"/>
            <ac:spMk id="125" creationId="{93BEF069-9AC6-644C-B968-CD1C27E45CD4}"/>
          </ac:spMkLst>
        </pc:spChg>
        <pc:spChg chg="add mod">
          <ac:chgData name="Ye Li" userId="36ad1630-51d3-44f5-b000-f38f253029e7" providerId="ADAL" clId="{3EB660C7-B0AD-8242-A091-FEAA17632484}" dt="2022-04-07T16:58:02.710" v="1183" actId="1035"/>
          <ac:spMkLst>
            <pc:docMk/>
            <pc:sldMk cId="4046915778" sldId="2026819528"/>
            <ac:spMk id="126" creationId="{C7A1A8B7-06BC-114F-B249-A897CEF5ACFB}"/>
          </ac:spMkLst>
        </pc:spChg>
        <pc:spChg chg="add mod">
          <ac:chgData name="Ye Li" userId="36ad1630-51d3-44f5-b000-f38f253029e7" providerId="ADAL" clId="{3EB660C7-B0AD-8242-A091-FEAA17632484}" dt="2022-04-07T16:58:02.710" v="1183" actId="1035"/>
          <ac:spMkLst>
            <pc:docMk/>
            <pc:sldMk cId="4046915778" sldId="2026819528"/>
            <ac:spMk id="127" creationId="{A334B524-803E-9E44-9CB6-7647B9FE4A95}"/>
          </ac:spMkLst>
        </pc:spChg>
        <pc:spChg chg="add mod">
          <ac:chgData name="Ye Li" userId="36ad1630-51d3-44f5-b000-f38f253029e7" providerId="ADAL" clId="{3EB660C7-B0AD-8242-A091-FEAA17632484}" dt="2022-04-07T16:58:02.710" v="1183" actId="1035"/>
          <ac:spMkLst>
            <pc:docMk/>
            <pc:sldMk cId="4046915778" sldId="2026819528"/>
            <ac:spMk id="128" creationId="{6C49FC50-E7E6-6546-813D-A2DF3122B6E8}"/>
          </ac:spMkLst>
        </pc:spChg>
        <pc:spChg chg="add mod">
          <ac:chgData name="Ye Li" userId="36ad1630-51d3-44f5-b000-f38f253029e7" providerId="ADAL" clId="{3EB660C7-B0AD-8242-A091-FEAA17632484}" dt="2022-04-07T16:58:02.710" v="1183" actId="1035"/>
          <ac:spMkLst>
            <pc:docMk/>
            <pc:sldMk cId="4046915778" sldId="2026819528"/>
            <ac:spMk id="129" creationId="{DB52B3A9-0956-0D46-84D6-DE87648C97A7}"/>
          </ac:spMkLst>
        </pc:spChg>
        <pc:grpChg chg="add del mod">
          <ac:chgData name="Ye Li" userId="36ad1630-51d3-44f5-b000-f38f253029e7" providerId="ADAL" clId="{3EB660C7-B0AD-8242-A091-FEAA17632484}" dt="2022-04-07T16:16:00.311" v="367" actId="165"/>
          <ac:grpSpMkLst>
            <pc:docMk/>
            <pc:sldMk cId="4046915778" sldId="2026819528"/>
            <ac:grpSpMk id="2" creationId="{EDC0FF6C-B44C-6544-A11C-2E0CCB2C21F5}"/>
          </ac:grpSpMkLst>
        </pc:grpChg>
        <pc:grpChg chg="add del mod">
          <ac:chgData name="Ye Li" userId="36ad1630-51d3-44f5-b000-f38f253029e7" providerId="ADAL" clId="{3EB660C7-B0AD-8242-A091-FEAA17632484}" dt="2022-04-07T16:53:37.658" v="1083" actId="478"/>
          <ac:grpSpMkLst>
            <pc:docMk/>
            <pc:sldMk cId="4046915778" sldId="2026819528"/>
            <ac:grpSpMk id="4" creationId="{C8DD24A4-3F09-8648-833B-2553B2C39C11}"/>
          </ac:grpSpMkLst>
        </pc:grpChg>
        <pc:grpChg chg="del">
          <ac:chgData name="Ye Li" userId="36ad1630-51d3-44f5-b000-f38f253029e7" providerId="ADAL" clId="{3EB660C7-B0AD-8242-A091-FEAA17632484}" dt="2022-04-07T16:00:51.850" v="318" actId="478"/>
          <ac:grpSpMkLst>
            <pc:docMk/>
            <pc:sldMk cId="4046915778" sldId="2026819528"/>
            <ac:grpSpMk id="31" creationId="{3C5BDF8B-688F-7E4F-B564-AE368D6E92B3}"/>
          </ac:grpSpMkLst>
        </pc:grpChg>
        <pc:grpChg chg="add mod">
          <ac:chgData name="Ye Li" userId="36ad1630-51d3-44f5-b000-f38f253029e7" providerId="ADAL" clId="{3EB660C7-B0AD-8242-A091-FEAA17632484}" dt="2022-04-07T16:58:02.710" v="1183" actId="1035"/>
          <ac:grpSpMkLst>
            <pc:docMk/>
            <pc:sldMk cId="4046915778" sldId="2026819528"/>
            <ac:grpSpMk id="48" creationId="{FEC18AC0-1928-AE49-8CA0-74F970B3DC0C}"/>
          </ac:grpSpMkLst>
        </pc:grpChg>
        <pc:grpChg chg="add del mod">
          <ac:chgData name="Ye Li" userId="36ad1630-51d3-44f5-b000-f38f253029e7" providerId="ADAL" clId="{3EB660C7-B0AD-8242-A091-FEAA17632484}" dt="2022-04-07T16:53:37.658" v="1083" actId="478"/>
          <ac:grpSpMkLst>
            <pc:docMk/>
            <pc:sldMk cId="4046915778" sldId="2026819528"/>
            <ac:grpSpMk id="51" creationId="{FAA6BC15-27AB-764C-8C3E-CDBA87B6B6E2}"/>
          </ac:grpSpMkLst>
        </pc:grpChg>
        <pc:grpChg chg="add del mod">
          <ac:chgData name="Ye Li" userId="36ad1630-51d3-44f5-b000-f38f253029e7" providerId="ADAL" clId="{3EB660C7-B0AD-8242-A091-FEAA17632484}" dt="2022-04-07T16:13:51.760" v="353" actId="478"/>
          <ac:grpSpMkLst>
            <pc:docMk/>
            <pc:sldMk cId="4046915778" sldId="2026819528"/>
            <ac:grpSpMk id="64" creationId="{529654EA-3DCF-A94A-8B5A-46E838F91588}"/>
          </ac:grpSpMkLst>
        </pc:grpChg>
        <pc:grpChg chg="add mod">
          <ac:chgData name="Ye Li" userId="36ad1630-51d3-44f5-b000-f38f253029e7" providerId="ADAL" clId="{3EB660C7-B0AD-8242-A091-FEAA17632484}" dt="2022-04-07T16:58:02.710" v="1183" actId="1035"/>
          <ac:grpSpMkLst>
            <pc:docMk/>
            <pc:sldMk cId="4046915778" sldId="2026819528"/>
            <ac:grpSpMk id="78" creationId="{6505797A-D78D-E845-ADDA-91C7D191CCC3}"/>
          </ac:grpSpMkLst>
        </pc:grpChg>
        <pc:grpChg chg="add del mod">
          <ac:chgData name="Ye Li" userId="36ad1630-51d3-44f5-b000-f38f253029e7" providerId="ADAL" clId="{3EB660C7-B0AD-8242-A091-FEAA17632484}" dt="2022-04-07T16:53:47.179" v="1085"/>
          <ac:grpSpMkLst>
            <pc:docMk/>
            <pc:sldMk cId="4046915778" sldId="2026819528"/>
            <ac:grpSpMk id="98" creationId="{A0FA8F73-CB3F-944D-8F91-20C9CEA4BDBD}"/>
          </ac:grpSpMkLst>
        </pc:grpChg>
        <pc:grpChg chg="add del mod">
          <ac:chgData name="Ye Li" userId="36ad1630-51d3-44f5-b000-f38f253029e7" providerId="ADAL" clId="{3EB660C7-B0AD-8242-A091-FEAA17632484}" dt="2022-04-07T16:53:47.179" v="1085"/>
          <ac:grpSpMkLst>
            <pc:docMk/>
            <pc:sldMk cId="4046915778" sldId="2026819528"/>
            <ac:grpSpMk id="101" creationId="{E3D9A7A7-B414-EB43-AD5F-53CA449A6CEA}"/>
          </ac:grpSpMkLst>
        </pc:grpChg>
        <pc:grpChg chg="add mod">
          <ac:chgData name="Ye Li" userId="36ad1630-51d3-44f5-b000-f38f253029e7" providerId="ADAL" clId="{3EB660C7-B0AD-8242-A091-FEAA17632484}" dt="2022-04-07T16:58:02.710" v="1183" actId="1035"/>
          <ac:grpSpMkLst>
            <pc:docMk/>
            <pc:sldMk cId="4046915778" sldId="2026819528"/>
            <ac:grpSpMk id="115" creationId="{1370EF8B-0361-0046-BAA5-1CADE554CB82}"/>
          </ac:grpSpMkLst>
        </pc:grpChg>
        <pc:grpChg chg="add mod">
          <ac:chgData name="Ye Li" userId="36ad1630-51d3-44f5-b000-f38f253029e7" providerId="ADAL" clId="{3EB660C7-B0AD-8242-A091-FEAA17632484}" dt="2022-04-07T16:58:02.710" v="1183" actId="1035"/>
          <ac:grpSpMkLst>
            <pc:docMk/>
            <pc:sldMk cId="4046915778" sldId="2026819528"/>
            <ac:grpSpMk id="118" creationId="{70D7BE2A-7A08-F24A-A549-E6D75F70D9F5}"/>
          </ac:grpSpMkLst>
        </pc:grpChg>
        <pc:picChg chg="del">
          <ac:chgData name="Ye Li" userId="36ad1630-51d3-44f5-b000-f38f253029e7" providerId="ADAL" clId="{3EB660C7-B0AD-8242-A091-FEAA17632484}" dt="2022-04-07T16:00:51.850" v="318" actId="478"/>
          <ac:picMkLst>
            <pc:docMk/>
            <pc:sldMk cId="4046915778" sldId="2026819528"/>
            <ac:picMk id="36" creationId="{99485C10-D10D-0448-94B4-7F633DE022D2}"/>
          </ac:picMkLst>
        </pc:picChg>
        <pc:picChg chg="del">
          <ac:chgData name="Ye Li" userId="36ad1630-51d3-44f5-b000-f38f253029e7" providerId="ADAL" clId="{3EB660C7-B0AD-8242-A091-FEAA17632484}" dt="2022-04-07T16:00:51.850" v="318" actId="478"/>
          <ac:picMkLst>
            <pc:docMk/>
            <pc:sldMk cId="4046915778" sldId="2026819528"/>
            <ac:picMk id="37" creationId="{82343EFB-A20E-CE47-AC88-FE160C0139F6}"/>
          </ac:picMkLst>
        </pc:picChg>
        <pc:picChg chg="del">
          <ac:chgData name="Ye Li" userId="36ad1630-51d3-44f5-b000-f38f253029e7" providerId="ADAL" clId="{3EB660C7-B0AD-8242-A091-FEAA17632484}" dt="2022-04-07T16:00:51.850" v="318" actId="478"/>
          <ac:picMkLst>
            <pc:docMk/>
            <pc:sldMk cId="4046915778" sldId="2026819528"/>
            <ac:picMk id="38" creationId="{A3272326-EE40-C146-A4FC-760C2854F437}"/>
          </ac:picMkLst>
        </pc:picChg>
        <pc:picChg chg="del">
          <ac:chgData name="Ye Li" userId="36ad1630-51d3-44f5-b000-f38f253029e7" providerId="ADAL" clId="{3EB660C7-B0AD-8242-A091-FEAA17632484}" dt="2022-04-07T16:00:51.850" v="318" actId="478"/>
          <ac:picMkLst>
            <pc:docMk/>
            <pc:sldMk cId="4046915778" sldId="2026819528"/>
            <ac:picMk id="44" creationId="{DF80D0D7-E274-434B-9F6A-D572E0F0F386}"/>
          </ac:picMkLst>
        </pc:picChg>
        <pc:picChg chg="mod">
          <ac:chgData name="Ye Li" userId="36ad1630-51d3-44f5-b000-f38f253029e7" providerId="ADAL" clId="{3EB660C7-B0AD-8242-A091-FEAA17632484}" dt="2022-04-07T16:01:02.190" v="319"/>
          <ac:picMkLst>
            <pc:docMk/>
            <pc:sldMk cId="4046915778" sldId="2026819528"/>
            <ac:picMk id="50" creationId="{63EFCB00-AE5A-6C4B-A663-0BE33315B24D}"/>
          </ac:picMkLst>
        </pc:picChg>
        <pc:picChg chg="mod">
          <ac:chgData name="Ye Li" userId="36ad1630-51d3-44f5-b000-f38f253029e7" providerId="ADAL" clId="{3EB660C7-B0AD-8242-A091-FEAA17632484}" dt="2022-04-07T16:01:04.313" v="320"/>
          <ac:picMkLst>
            <pc:docMk/>
            <pc:sldMk cId="4046915778" sldId="2026819528"/>
            <ac:picMk id="57" creationId="{8394AC1A-73D1-DD44-9811-15E481468227}"/>
          </ac:picMkLst>
        </pc:picChg>
        <pc:picChg chg="mod">
          <ac:chgData name="Ye Li" userId="36ad1630-51d3-44f5-b000-f38f253029e7" providerId="ADAL" clId="{3EB660C7-B0AD-8242-A091-FEAA17632484}" dt="2022-04-07T16:13:17.687" v="351"/>
          <ac:picMkLst>
            <pc:docMk/>
            <pc:sldMk cId="4046915778" sldId="2026819528"/>
            <ac:picMk id="66" creationId="{6C123D06-6806-8644-A861-DB9CCD87CFE3}"/>
          </ac:picMkLst>
        </pc:picChg>
        <pc:picChg chg="add mod topLvl">
          <ac:chgData name="Ye Li" userId="36ad1630-51d3-44f5-b000-f38f253029e7" providerId="ADAL" clId="{3EB660C7-B0AD-8242-A091-FEAA17632484}" dt="2022-04-07T16:18:58.267" v="411" actId="164"/>
          <ac:picMkLst>
            <pc:docMk/>
            <pc:sldMk cId="4046915778" sldId="2026819528"/>
            <ac:picMk id="68" creationId="{7E61C597-6808-1D4E-A730-BA8C1D803D0E}"/>
          </ac:picMkLst>
        </pc:picChg>
        <pc:picChg chg="add mod topLvl">
          <ac:chgData name="Ye Li" userId="36ad1630-51d3-44f5-b000-f38f253029e7" providerId="ADAL" clId="{3EB660C7-B0AD-8242-A091-FEAA17632484}" dt="2022-04-07T16:18:58.267" v="411" actId="164"/>
          <ac:picMkLst>
            <pc:docMk/>
            <pc:sldMk cId="4046915778" sldId="2026819528"/>
            <ac:picMk id="70" creationId="{51C2C718-A1E1-8B4F-AE92-D1794A03CD8F}"/>
          </ac:picMkLst>
        </pc:picChg>
        <pc:picChg chg="add del mod topLvl">
          <ac:chgData name="Ye Li" userId="36ad1630-51d3-44f5-b000-f38f253029e7" providerId="ADAL" clId="{3EB660C7-B0AD-8242-A091-FEAA17632484}" dt="2022-04-07T16:16:56.304" v="378" actId="478"/>
          <ac:picMkLst>
            <pc:docMk/>
            <pc:sldMk cId="4046915778" sldId="2026819528"/>
            <ac:picMk id="71" creationId="{0F257191-BB46-E849-A077-20BAD72E3A35}"/>
          </ac:picMkLst>
        </pc:picChg>
        <pc:picChg chg="add mod">
          <ac:chgData name="Ye Li" userId="36ad1630-51d3-44f5-b000-f38f253029e7" providerId="ADAL" clId="{3EB660C7-B0AD-8242-A091-FEAA17632484}" dt="2022-04-07T16:18:58.267" v="411" actId="164"/>
          <ac:picMkLst>
            <pc:docMk/>
            <pc:sldMk cId="4046915778" sldId="2026819528"/>
            <ac:picMk id="77" creationId="{3C193A45-0871-1C4F-B509-94336D73CAD5}"/>
          </ac:picMkLst>
        </pc:picChg>
        <pc:picChg chg="mod">
          <ac:chgData name="Ye Li" userId="36ad1630-51d3-44f5-b000-f38f253029e7" providerId="ADAL" clId="{3EB660C7-B0AD-8242-A091-FEAA17632484}" dt="2022-04-07T16:19:00.826" v="412"/>
          <ac:picMkLst>
            <pc:docMk/>
            <pc:sldMk cId="4046915778" sldId="2026819528"/>
            <ac:picMk id="80" creationId="{E6BB6D1F-8B5A-9F49-B699-F1768903D18C}"/>
          </ac:picMkLst>
        </pc:picChg>
        <pc:picChg chg="mod">
          <ac:chgData name="Ye Li" userId="36ad1630-51d3-44f5-b000-f38f253029e7" providerId="ADAL" clId="{3EB660C7-B0AD-8242-A091-FEAA17632484}" dt="2022-04-07T16:19:00.826" v="412"/>
          <ac:picMkLst>
            <pc:docMk/>
            <pc:sldMk cId="4046915778" sldId="2026819528"/>
            <ac:picMk id="82" creationId="{925EB751-F4A7-1945-BAAB-97E61A601C22}"/>
          </ac:picMkLst>
        </pc:picChg>
        <pc:picChg chg="mod">
          <ac:chgData name="Ye Li" userId="36ad1630-51d3-44f5-b000-f38f253029e7" providerId="ADAL" clId="{3EB660C7-B0AD-8242-A091-FEAA17632484}" dt="2022-04-07T16:19:00.826" v="412"/>
          <ac:picMkLst>
            <pc:docMk/>
            <pc:sldMk cId="4046915778" sldId="2026819528"/>
            <ac:picMk id="84" creationId="{C58376ED-254C-214B-BB36-46D460AB05B3}"/>
          </ac:picMkLst>
        </pc:picChg>
        <pc:picChg chg="mod">
          <ac:chgData name="Ye Li" userId="36ad1630-51d3-44f5-b000-f38f253029e7" providerId="ADAL" clId="{3EB660C7-B0AD-8242-A091-FEAA17632484}" dt="2022-04-07T16:53:43.555" v="1084"/>
          <ac:picMkLst>
            <pc:docMk/>
            <pc:sldMk cId="4046915778" sldId="2026819528"/>
            <ac:picMk id="100" creationId="{A5B557C0-CBA4-FD4F-A2D9-86D44A874281}"/>
          </ac:picMkLst>
        </pc:picChg>
        <pc:picChg chg="mod">
          <ac:chgData name="Ye Li" userId="36ad1630-51d3-44f5-b000-f38f253029e7" providerId="ADAL" clId="{3EB660C7-B0AD-8242-A091-FEAA17632484}" dt="2022-04-07T16:53:43.555" v="1084"/>
          <ac:picMkLst>
            <pc:docMk/>
            <pc:sldMk cId="4046915778" sldId="2026819528"/>
            <ac:picMk id="103" creationId="{E66D79CF-A6BC-624C-A221-FCFA5E7C7E81}"/>
          </ac:picMkLst>
        </pc:picChg>
        <pc:picChg chg="mod">
          <ac:chgData name="Ye Li" userId="36ad1630-51d3-44f5-b000-f38f253029e7" providerId="ADAL" clId="{3EB660C7-B0AD-8242-A091-FEAA17632484}" dt="2022-04-07T16:53:43.555" v="1084"/>
          <ac:picMkLst>
            <pc:docMk/>
            <pc:sldMk cId="4046915778" sldId="2026819528"/>
            <ac:picMk id="106" creationId="{6156E806-9C04-CA4E-A0FB-23B8A15E9422}"/>
          </ac:picMkLst>
        </pc:picChg>
        <pc:picChg chg="mod">
          <ac:chgData name="Ye Li" userId="36ad1630-51d3-44f5-b000-f38f253029e7" providerId="ADAL" clId="{3EB660C7-B0AD-8242-A091-FEAA17632484}" dt="2022-04-07T16:53:43.555" v="1084"/>
          <ac:picMkLst>
            <pc:docMk/>
            <pc:sldMk cId="4046915778" sldId="2026819528"/>
            <ac:picMk id="108" creationId="{3A8C6D7D-4905-8F4B-809F-D61545DDA8A5}"/>
          </ac:picMkLst>
        </pc:picChg>
        <pc:picChg chg="mod">
          <ac:chgData name="Ye Li" userId="36ad1630-51d3-44f5-b000-f38f253029e7" providerId="ADAL" clId="{3EB660C7-B0AD-8242-A091-FEAA17632484}" dt="2022-04-07T16:55:52.069" v="1115"/>
          <ac:picMkLst>
            <pc:docMk/>
            <pc:sldMk cId="4046915778" sldId="2026819528"/>
            <ac:picMk id="117" creationId="{C83C3144-2BB3-C54E-9D93-A72B07FA52A6}"/>
          </ac:picMkLst>
        </pc:picChg>
        <pc:picChg chg="mod">
          <ac:chgData name="Ye Li" userId="36ad1630-51d3-44f5-b000-f38f253029e7" providerId="ADAL" clId="{3EB660C7-B0AD-8242-A091-FEAA17632484}" dt="2022-04-07T16:55:52.069" v="1115"/>
          <ac:picMkLst>
            <pc:docMk/>
            <pc:sldMk cId="4046915778" sldId="2026819528"/>
            <ac:picMk id="120" creationId="{26893692-5370-F94F-918B-C9A8CD671186}"/>
          </ac:picMkLst>
        </pc:picChg>
        <pc:picChg chg="mod">
          <ac:chgData name="Ye Li" userId="36ad1630-51d3-44f5-b000-f38f253029e7" providerId="ADAL" clId="{3EB660C7-B0AD-8242-A091-FEAA17632484}" dt="2022-04-07T16:55:52.069" v="1115"/>
          <ac:picMkLst>
            <pc:docMk/>
            <pc:sldMk cId="4046915778" sldId="2026819528"/>
            <ac:picMk id="122" creationId="{BF23E2CC-ADDC-1C40-9873-4319CD7ECDEA}"/>
          </ac:picMkLst>
        </pc:picChg>
        <pc:picChg chg="mod">
          <ac:chgData name="Ye Li" userId="36ad1630-51d3-44f5-b000-f38f253029e7" providerId="ADAL" clId="{3EB660C7-B0AD-8242-A091-FEAA17632484}" dt="2022-04-07T16:55:52.069" v="1115"/>
          <ac:picMkLst>
            <pc:docMk/>
            <pc:sldMk cId="4046915778" sldId="2026819528"/>
            <ac:picMk id="124" creationId="{5A22E6B3-E3BF-7E4A-9C5B-33B4E40385C3}"/>
          </ac:picMkLst>
        </pc:picChg>
        <pc:cxnChg chg="add mod">
          <ac:chgData name="Ye Li" userId="36ad1630-51d3-44f5-b000-f38f253029e7" providerId="ADAL" clId="{3EB660C7-B0AD-8242-A091-FEAA17632484}" dt="2022-04-07T16:58:02.710" v="1183" actId="1035"/>
          <ac:cxnSpMkLst>
            <pc:docMk/>
            <pc:sldMk cId="4046915778" sldId="2026819528"/>
            <ac:cxnSpMk id="8" creationId="{626CA3F7-7856-6C4D-9B46-9AB3D0B97A22}"/>
          </ac:cxnSpMkLst>
        </pc:cxnChg>
        <pc:cxnChg chg="add mod">
          <ac:chgData name="Ye Li" userId="36ad1630-51d3-44f5-b000-f38f253029e7" providerId="ADAL" clId="{3EB660C7-B0AD-8242-A091-FEAA17632484}" dt="2022-04-07T16:58:02.710" v="1183" actId="1035"/>
          <ac:cxnSpMkLst>
            <pc:docMk/>
            <pc:sldMk cId="4046915778" sldId="2026819528"/>
            <ac:cxnSpMk id="13" creationId="{379C4A9E-8731-D142-B1CE-B7EEF76151F5}"/>
          </ac:cxnSpMkLst>
        </pc:cxnChg>
        <pc:cxnChg chg="del">
          <ac:chgData name="Ye Li" userId="36ad1630-51d3-44f5-b000-f38f253029e7" providerId="ADAL" clId="{3EB660C7-B0AD-8242-A091-FEAA17632484}" dt="2022-04-07T16:00:51.850" v="318" actId="478"/>
          <ac:cxnSpMkLst>
            <pc:docMk/>
            <pc:sldMk cId="4046915778" sldId="2026819528"/>
            <ac:cxnSpMk id="21" creationId="{F58A069E-D087-094C-853C-1F10CC14F5C7}"/>
          </ac:cxnSpMkLst>
        </pc:cxnChg>
        <pc:cxnChg chg="del">
          <ac:chgData name="Ye Li" userId="36ad1630-51d3-44f5-b000-f38f253029e7" providerId="ADAL" clId="{3EB660C7-B0AD-8242-A091-FEAA17632484}" dt="2022-04-07T16:00:51.850" v="318" actId="478"/>
          <ac:cxnSpMkLst>
            <pc:docMk/>
            <pc:sldMk cId="4046915778" sldId="2026819528"/>
            <ac:cxnSpMk id="23" creationId="{2D49F8DA-340E-5C47-A238-BCF41C4A9A55}"/>
          </ac:cxnSpMkLst>
        </pc:cxnChg>
        <pc:cxnChg chg="del">
          <ac:chgData name="Ye Li" userId="36ad1630-51d3-44f5-b000-f38f253029e7" providerId="ADAL" clId="{3EB660C7-B0AD-8242-A091-FEAA17632484}" dt="2022-04-07T16:00:51.850" v="318" actId="478"/>
          <ac:cxnSpMkLst>
            <pc:docMk/>
            <pc:sldMk cId="4046915778" sldId="2026819528"/>
            <ac:cxnSpMk id="34" creationId="{E6F6907A-7A71-994E-B06D-3302890735D3}"/>
          </ac:cxnSpMkLst>
        </pc:cxnChg>
        <pc:cxnChg chg="del">
          <ac:chgData name="Ye Li" userId="36ad1630-51d3-44f5-b000-f38f253029e7" providerId="ADAL" clId="{3EB660C7-B0AD-8242-A091-FEAA17632484}" dt="2022-04-07T16:00:51.850" v="318" actId="478"/>
          <ac:cxnSpMkLst>
            <pc:docMk/>
            <pc:sldMk cId="4046915778" sldId="2026819528"/>
            <ac:cxnSpMk id="42" creationId="{61BF0C33-3D10-5E4B-AD13-92ADE2943C8C}"/>
          </ac:cxnSpMkLst>
        </pc:cxnChg>
        <pc:cxnChg chg="del">
          <ac:chgData name="Ye Li" userId="36ad1630-51d3-44f5-b000-f38f253029e7" providerId="ADAL" clId="{3EB660C7-B0AD-8242-A091-FEAA17632484}" dt="2022-04-07T16:00:51.850" v="318" actId="478"/>
          <ac:cxnSpMkLst>
            <pc:docMk/>
            <pc:sldMk cId="4046915778" sldId="2026819528"/>
            <ac:cxnSpMk id="45" creationId="{181C3572-AFC4-0142-9C48-2446C5C218C4}"/>
          </ac:cxnSpMkLst>
        </pc:cxnChg>
        <pc:cxnChg chg="del">
          <ac:chgData name="Ye Li" userId="36ad1630-51d3-44f5-b000-f38f253029e7" providerId="ADAL" clId="{3EB660C7-B0AD-8242-A091-FEAA17632484}" dt="2022-04-07T16:00:51.850" v="318" actId="478"/>
          <ac:cxnSpMkLst>
            <pc:docMk/>
            <pc:sldMk cId="4046915778" sldId="2026819528"/>
            <ac:cxnSpMk id="59" creationId="{F909C4A6-5168-2842-B1FE-30FD34A5B284}"/>
          </ac:cxnSpMkLst>
        </pc:cxnChg>
        <pc:cxnChg chg="add mod">
          <ac:chgData name="Ye Li" userId="36ad1630-51d3-44f5-b000-f38f253029e7" providerId="ADAL" clId="{3EB660C7-B0AD-8242-A091-FEAA17632484}" dt="2022-04-07T16:58:02.710" v="1183" actId="1035"/>
          <ac:cxnSpMkLst>
            <pc:docMk/>
            <pc:sldMk cId="4046915778" sldId="2026819528"/>
            <ac:cxnSpMk id="114" creationId="{F4905E06-C301-694E-BF4F-B4F1B5259A9B}"/>
          </ac:cxnSpMkLst>
        </pc:cxnChg>
        <pc:cxnChg chg="add mod">
          <ac:chgData name="Ye Li" userId="36ad1630-51d3-44f5-b000-f38f253029e7" providerId="ADAL" clId="{3EB660C7-B0AD-8242-A091-FEAA17632484}" dt="2022-04-07T16:58:02.710" v="1183" actId="1035"/>
          <ac:cxnSpMkLst>
            <pc:docMk/>
            <pc:sldMk cId="4046915778" sldId="2026819528"/>
            <ac:cxnSpMk id="130" creationId="{3CD3F1ED-993E-DB48-ACF7-44F8A7CBA1B4}"/>
          </ac:cxnSpMkLst>
        </pc:cxnChg>
        <pc:cxnChg chg="add mod">
          <ac:chgData name="Ye Li" userId="36ad1630-51d3-44f5-b000-f38f253029e7" providerId="ADAL" clId="{3EB660C7-B0AD-8242-A091-FEAA17632484}" dt="2022-04-07T16:58:02.710" v="1183" actId="1035"/>
          <ac:cxnSpMkLst>
            <pc:docMk/>
            <pc:sldMk cId="4046915778" sldId="2026819528"/>
            <ac:cxnSpMk id="131" creationId="{AA7E86CC-49BD-B745-9D9E-6C93E267ACF6}"/>
          </ac:cxnSpMkLst>
        </pc:cxnChg>
        <pc:cxnChg chg="add mod">
          <ac:chgData name="Ye Li" userId="36ad1630-51d3-44f5-b000-f38f253029e7" providerId="ADAL" clId="{3EB660C7-B0AD-8242-A091-FEAA17632484}" dt="2022-04-07T16:58:02.710" v="1183" actId="1035"/>
          <ac:cxnSpMkLst>
            <pc:docMk/>
            <pc:sldMk cId="4046915778" sldId="2026819528"/>
            <ac:cxnSpMk id="132" creationId="{EA920636-A46E-D149-B1D6-BBD28BA37BBC}"/>
          </ac:cxnSpMkLst>
        </pc:cxnChg>
      </pc:sldChg>
      <pc:sldChg chg="addSp delSp modSp add mod">
        <pc:chgData name="Ye Li" userId="36ad1630-51d3-44f5-b000-f38f253029e7" providerId="ADAL" clId="{3EB660C7-B0AD-8242-A091-FEAA17632484}" dt="2022-04-07T16:38:32.306" v="725" actId="1076"/>
        <pc:sldMkLst>
          <pc:docMk/>
          <pc:sldMk cId="1443955757" sldId="2026819529"/>
        </pc:sldMkLst>
        <pc:spChg chg="add del">
          <ac:chgData name="Ye Li" userId="36ad1630-51d3-44f5-b000-f38f253029e7" providerId="ADAL" clId="{3EB660C7-B0AD-8242-A091-FEAA17632484}" dt="2022-04-07T16:36:15.535" v="692" actId="478"/>
          <ac:spMkLst>
            <pc:docMk/>
            <pc:sldMk cId="1443955757" sldId="2026819529"/>
            <ac:spMk id="2" creationId="{81C0AEEA-44FC-234C-A07A-B0A1512610FE}"/>
          </ac:spMkLst>
        </pc:spChg>
        <pc:spChg chg="del">
          <ac:chgData name="Ye Li" userId="36ad1630-51d3-44f5-b000-f38f253029e7" providerId="ADAL" clId="{3EB660C7-B0AD-8242-A091-FEAA17632484}" dt="2022-04-07T16:35:26.218" v="685" actId="478"/>
          <ac:spMkLst>
            <pc:docMk/>
            <pc:sldMk cId="1443955757" sldId="2026819529"/>
            <ac:spMk id="5" creationId="{2156DDCA-FC90-D648-ABD4-2C6A7AA10422}"/>
          </ac:spMkLst>
        </pc:spChg>
        <pc:spChg chg="add del">
          <ac:chgData name="Ye Li" userId="36ad1630-51d3-44f5-b000-f38f253029e7" providerId="ADAL" clId="{3EB660C7-B0AD-8242-A091-FEAA17632484}" dt="2022-04-07T16:36:50.673" v="694" actId="478"/>
          <ac:spMkLst>
            <pc:docMk/>
            <pc:sldMk cId="1443955757" sldId="2026819529"/>
            <ac:spMk id="6" creationId="{EAACEF69-2473-DB4C-8B4A-37762381B9A1}"/>
          </ac:spMkLst>
        </pc:spChg>
        <pc:spChg chg="add mod">
          <ac:chgData name="Ye Li" userId="36ad1630-51d3-44f5-b000-f38f253029e7" providerId="ADAL" clId="{3EB660C7-B0AD-8242-A091-FEAA17632484}" dt="2022-04-07T16:38:32.306" v="725" actId="1076"/>
          <ac:spMkLst>
            <pc:docMk/>
            <pc:sldMk cId="1443955757" sldId="2026819529"/>
            <ac:spMk id="9" creationId="{E7342561-71B0-F940-9F9E-7BF9CB4AE805}"/>
          </ac:spMkLst>
        </pc:spChg>
        <pc:spChg chg="del">
          <ac:chgData name="Ye Li" userId="36ad1630-51d3-44f5-b000-f38f253029e7" providerId="ADAL" clId="{3EB660C7-B0AD-8242-A091-FEAA17632484}" dt="2022-04-07T16:35:26.218" v="685" actId="478"/>
          <ac:spMkLst>
            <pc:docMk/>
            <pc:sldMk cId="1443955757" sldId="2026819529"/>
            <ac:spMk id="86" creationId="{7C34DD2A-6783-EA47-8562-779086C33546}"/>
          </ac:spMkLst>
        </pc:spChg>
        <pc:spChg chg="del">
          <ac:chgData name="Ye Li" userId="36ad1630-51d3-44f5-b000-f38f253029e7" providerId="ADAL" clId="{3EB660C7-B0AD-8242-A091-FEAA17632484}" dt="2022-04-07T16:35:26.218" v="685" actId="478"/>
          <ac:spMkLst>
            <pc:docMk/>
            <pc:sldMk cId="1443955757" sldId="2026819529"/>
            <ac:spMk id="87" creationId="{B4E2917E-1528-7848-B62D-D9A74CE7E801}"/>
          </ac:spMkLst>
        </pc:spChg>
        <pc:spChg chg="del">
          <ac:chgData name="Ye Li" userId="36ad1630-51d3-44f5-b000-f38f253029e7" providerId="ADAL" clId="{3EB660C7-B0AD-8242-A091-FEAA17632484}" dt="2022-04-07T16:35:26.218" v="685" actId="478"/>
          <ac:spMkLst>
            <pc:docMk/>
            <pc:sldMk cId="1443955757" sldId="2026819529"/>
            <ac:spMk id="88" creationId="{7F3FF434-AFF4-2B4F-B413-446645DE1F35}"/>
          </ac:spMkLst>
        </pc:spChg>
        <pc:spChg chg="del">
          <ac:chgData name="Ye Li" userId="36ad1630-51d3-44f5-b000-f38f253029e7" providerId="ADAL" clId="{3EB660C7-B0AD-8242-A091-FEAA17632484}" dt="2022-04-07T16:35:26.218" v="685" actId="478"/>
          <ac:spMkLst>
            <pc:docMk/>
            <pc:sldMk cId="1443955757" sldId="2026819529"/>
            <ac:spMk id="89" creationId="{B95BCA4B-C6DF-6A4C-B34C-5FAB8FD05AB5}"/>
          </ac:spMkLst>
        </pc:spChg>
        <pc:spChg chg="del">
          <ac:chgData name="Ye Li" userId="36ad1630-51d3-44f5-b000-f38f253029e7" providerId="ADAL" clId="{3EB660C7-B0AD-8242-A091-FEAA17632484}" dt="2022-04-07T16:35:26.218" v="685" actId="478"/>
          <ac:spMkLst>
            <pc:docMk/>
            <pc:sldMk cId="1443955757" sldId="2026819529"/>
            <ac:spMk id="90" creationId="{456A37D7-7305-844B-BC4F-BB4875E1B817}"/>
          </ac:spMkLst>
        </pc:spChg>
        <pc:spChg chg="del">
          <ac:chgData name="Ye Li" userId="36ad1630-51d3-44f5-b000-f38f253029e7" providerId="ADAL" clId="{3EB660C7-B0AD-8242-A091-FEAA17632484}" dt="2022-04-07T16:35:26.218" v="685" actId="478"/>
          <ac:spMkLst>
            <pc:docMk/>
            <pc:sldMk cId="1443955757" sldId="2026819529"/>
            <ac:spMk id="91" creationId="{B5DC843C-23F7-794D-897E-C3A30AB13F2F}"/>
          </ac:spMkLst>
        </pc:spChg>
        <pc:spChg chg="del">
          <ac:chgData name="Ye Li" userId="36ad1630-51d3-44f5-b000-f38f253029e7" providerId="ADAL" clId="{3EB660C7-B0AD-8242-A091-FEAA17632484}" dt="2022-04-07T16:35:26.218" v="685" actId="478"/>
          <ac:spMkLst>
            <pc:docMk/>
            <pc:sldMk cId="1443955757" sldId="2026819529"/>
            <ac:spMk id="92" creationId="{ED68E15B-E24C-0845-8570-AE16D61F09D4}"/>
          </ac:spMkLst>
        </pc:spChg>
        <pc:spChg chg="del">
          <ac:chgData name="Ye Li" userId="36ad1630-51d3-44f5-b000-f38f253029e7" providerId="ADAL" clId="{3EB660C7-B0AD-8242-A091-FEAA17632484}" dt="2022-04-07T16:35:26.218" v="685" actId="478"/>
          <ac:spMkLst>
            <pc:docMk/>
            <pc:sldMk cId="1443955757" sldId="2026819529"/>
            <ac:spMk id="93" creationId="{598D8461-B784-4441-BC75-DAC3B2E4B9F8}"/>
          </ac:spMkLst>
        </pc:spChg>
        <pc:spChg chg="del">
          <ac:chgData name="Ye Li" userId="36ad1630-51d3-44f5-b000-f38f253029e7" providerId="ADAL" clId="{3EB660C7-B0AD-8242-A091-FEAA17632484}" dt="2022-04-07T16:35:26.218" v="685" actId="478"/>
          <ac:spMkLst>
            <pc:docMk/>
            <pc:sldMk cId="1443955757" sldId="2026819529"/>
            <ac:spMk id="94" creationId="{5B8C7B1E-C382-E84E-822F-C7CA9DB5A5E6}"/>
          </ac:spMkLst>
        </pc:spChg>
        <pc:grpChg chg="del">
          <ac:chgData name="Ye Li" userId="36ad1630-51d3-44f5-b000-f38f253029e7" providerId="ADAL" clId="{3EB660C7-B0AD-8242-A091-FEAA17632484}" dt="2022-04-07T16:35:29.394" v="686" actId="478"/>
          <ac:grpSpMkLst>
            <pc:docMk/>
            <pc:sldMk cId="1443955757" sldId="2026819529"/>
            <ac:grpSpMk id="4" creationId="{C8DD24A4-3F09-8648-833B-2553B2C39C11}"/>
          </ac:grpSpMkLst>
        </pc:grpChg>
        <pc:grpChg chg="mod">
          <ac:chgData name="Ye Li" userId="36ad1630-51d3-44f5-b000-f38f253029e7" providerId="ADAL" clId="{3EB660C7-B0AD-8242-A091-FEAA17632484}" dt="2022-04-07T16:35:35.464" v="688" actId="1076"/>
          <ac:grpSpMkLst>
            <pc:docMk/>
            <pc:sldMk cId="1443955757" sldId="2026819529"/>
            <ac:grpSpMk id="48" creationId="{FEC18AC0-1928-AE49-8CA0-74F970B3DC0C}"/>
          </ac:grpSpMkLst>
        </pc:grpChg>
        <pc:grpChg chg="mod">
          <ac:chgData name="Ye Li" userId="36ad1630-51d3-44f5-b000-f38f253029e7" providerId="ADAL" clId="{3EB660C7-B0AD-8242-A091-FEAA17632484}" dt="2022-04-07T16:35:44.466" v="690" actId="1076"/>
          <ac:grpSpMkLst>
            <pc:docMk/>
            <pc:sldMk cId="1443955757" sldId="2026819529"/>
            <ac:grpSpMk id="51" creationId="{FAA6BC15-27AB-764C-8C3E-CDBA87B6B6E2}"/>
          </ac:grpSpMkLst>
        </pc:grpChg>
        <pc:grpChg chg="del">
          <ac:chgData name="Ye Li" userId="36ad1630-51d3-44f5-b000-f38f253029e7" providerId="ADAL" clId="{3EB660C7-B0AD-8242-A091-FEAA17632484}" dt="2022-04-07T16:35:32.484" v="687" actId="478"/>
          <ac:grpSpMkLst>
            <pc:docMk/>
            <pc:sldMk cId="1443955757" sldId="2026819529"/>
            <ac:grpSpMk id="78" creationId="{6505797A-D78D-E845-ADDA-91C7D191CCC3}"/>
          </ac:grpSpMkLst>
        </pc:grpChg>
        <pc:cxnChg chg="add mod">
          <ac:chgData name="Ye Li" userId="36ad1630-51d3-44f5-b000-f38f253029e7" providerId="ADAL" clId="{3EB660C7-B0AD-8242-A091-FEAA17632484}" dt="2022-04-07T16:37:22.266" v="697" actId="692"/>
          <ac:cxnSpMkLst>
            <pc:docMk/>
            <pc:sldMk cId="1443955757" sldId="2026819529"/>
            <ac:cxnSpMk id="8" creationId="{FA1C10AC-9719-3447-A2CB-CD6D4F7EE4DE}"/>
          </ac:cxnSpMkLst>
        </pc:cxnChg>
      </pc:sldChg>
      <pc:sldChg chg="addSp delSp modSp add mod">
        <pc:chgData name="Ye Li" userId="36ad1630-51d3-44f5-b000-f38f253029e7" providerId="ADAL" clId="{3EB660C7-B0AD-8242-A091-FEAA17632484}" dt="2022-04-07T17:07:44.022" v="1399" actId="20577"/>
        <pc:sldMkLst>
          <pc:docMk/>
          <pc:sldMk cId="279642756" sldId="2026819531"/>
        </pc:sldMkLst>
        <pc:spChg chg="add mod">
          <ac:chgData name="Ye Li" userId="36ad1630-51d3-44f5-b000-f38f253029e7" providerId="ADAL" clId="{3EB660C7-B0AD-8242-A091-FEAA17632484}" dt="2022-04-07T17:06:41.667" v="1371" actId="1076"/>
          <ac:spMkLst>
            <pc:docMk/>
            <pc:sldMk cId="279642756" sldId="2026819531"/>
            <ac:spMk id="2" creationId="{C4CE5C8C-8435-0F46-AD40-4632DF1BD55E}"/>
          </ac:spMkLst>
        </pc:spChg>
        <pc:spChg chg="add mod">
          <ac:chgData name="Ye Li" userId="36ad1630-51d3-44f5-b000-f38f253029e7" providerId="ADAL" clId="{3EB660C7-B0AD-8242-A091-FEAA17632484}" dt="2022-04-07T17:06:41.667" v="1371" actId="1076"/>
          <ac:spMkLst>
            <pc:docMk/>
            <pc:sldMk cId="279642756" sldId="2026819531"/>
            <ac:spMk id="3" creationId="{C2B6E9E2-0C58-744C-AEED-F9CBF6D60DAC}"/>
          </ac:spMkLst>
        </pc:spChg>
        <pc:spChg chg="del">
          <ac:chgData name="Ye Li" userId="36ad1630-51d3-44f5-b000-f38f253029e7" providerId="ADAL" clId="{3EB660C7-B0AD-8242-A091-FEAA17632484}" dt="2022-04-07T16:59:15.998" v="1221" actId="478"/>
          <ac:spMkLst>
            <pc:docMk/>
            <pc:sldMk cId="279642756" sldId="2026819531"/>
            <ac:spMk id="5" creationId="{2156DDCA-FC90-D648-ABD4-2C6A7AA10422}"/>
          </ac:spMkLst>
        </pc:spChg>
        <pc:spChg chg="del">
          <ac:chgData name="Ye Li" userId="36ad1630-51d3-44f5-b000-f38f253029e7" providerId="ADAL" clId="{3EB660C7-B0AD-8242-A091-FEAA17632484}" dt="2022-04-07T16:59:15.998" v="1221" actId="478"/>
          <ac:spMkLst>
            <pc:docMk/>
            <pc:sldMk cId="279642756" sldId="2026819531"/>
            <ac:spMk id="6" creationId="{14D38EAF-73C8-F449-943D-73257C40E5FE}"/>
          </ac:spMkLst>
        </pc:spChg>
        <pc:spChg chg="mod">
          <ac:chgData name="Ye Li" userId="36ad1630-51d3-44f5-b000-f38f253029e7" providerId="ADAL" clId="{3EB660C7-B0AD-8242-A091-FEAA17632484}" dt="2022-04-07T17:07:44.022" v="1399" actId="20577"/>
          <ac:spMkLst>
            <pc:docMk/>
            <pc:sldMk cId="279642756" sldId="2026819531"/>
            <ac:spMk id="10" creationId="{60ABE71F-4C08-4FAD-970C-615AFD21BC4A}"/>
          </ac:spMkLst>
        </pc:spChg>
        <pc:spChg chg="add mod">
          <ac:chgData name="Ye Li" userId="36ad1630-51d3-44f5-b000-f38f253029e7" providerId="ADAL" clId="{3EB660C7-B0AD-8242-A091-FEAA17632484}" dt="2022-04-07T17:06:41.667" v="1371" actId="1076"/>
          <ac:spMkLst>
            <pc:docMk/>
            <pc:sldMk cId="279642756" sldId="2026819531"/>
            <ac:spMk id="51" creationId="{3A330307-A8C4-0F43-8DE3-A4C84BA4FDDE}"/>
          </ac:spMkLst>
        </pc:spChg>
        <pc:spChg chg="add del mod">
          <ac:chgData name="Ye Li" userId="36ad1630-51d3-44f5-b000-f38f253029e7" providerId="ADAL" clId="{3EB660C7-B0AD-8242-A091-FEAA17632484}" dt="2022-04-07T17:02:01.838" v="1318" actId="478"/>
          <ac:spMkLst>
            <pc:docMk/>
            <pc:sldMk cId="279642756" sldId="2026819531"/>
            <ac:spMk id="52" creationId="{385B3C4A-013D-C641-B927-572594A3197D}"/>
          </ac:spMkLst>
        </pc:spChg>
        <pc:spChg chg="add mod">
          <ac:chgData name="Ye Li" userId="36ad1630-51d3-44f5-b000-f38f253029e7" providerId="ADAL" clId="{3EB660C7-B0AD-8242-A091-FEAA17632484}" dt="2022-04-07T17:06:41.667" v="1371" actId="1076"/>
          <ac:spMkLst>
            <pc:docMk/>
            <pc:sldMk cId="279642756" sldId="2026819531"/>
            <ac:spMk id="53" creationId="{FD8ECA3C-F871-D741-867F-E57130188849}"/>
          </ac:spMkLst>
        </pc:spChg>
        <pc:spChg chg="add mod">
          <ac:chgData name="Ye Li" userId="36ad1630-51d3-44f5-b000-f38f253029e7" providerId="ADAL" clId="{3EB660C7-B0AD-8242-A091-FEAA17632484}" dt="2022-04-07T17:06:41.667" v="1371" actId="1076"/>
          <ac:spMkLst>
            <pc:docMk/>
            <pc:sldMk cId="279642756" sldId="2026819531"/>
            <ac:spMk id="54" creationId="{3162F4E3-3924-7840-9B18-A186BA20D266}"/>
          </ac:spMkLst>
        </pc:spChg>
        <pc:spChg chg="add mod">
          <ac:chgData name="Ye Li" userId="36ad1630-51d3-44f5-b000-f38f253029e7" providerId="ADAL" clId="{3EB660C7-B0AD-8242-A091-FEAA17632484}" dt="2022-04-07T17:06:41.667" v="1371" actId="1076"/>
          <ac:spMkLst>
            <pc:docMk/>
            <pc:sldMk cId="279642756" sldId="2026819531"/>
            <ac:spMk id="55" creationId="{558F2FBA-310F-0C43-A358-B71E0672A1D2}"/>
          </ac:spMkLst>
        </pc:spChg>
        <pc:spChg chg="del">
          <ac:chgData name="Ye Li" userId="36ad1630-51d3-44f5-b000-f38f253029e7" providerId="ADAL" clId="{3EB660C7-B0AD-8242-A091-FEAA17632484}" dt="2022-04-07T16:59:15.998" v="1221" actId="478"/>
          <ac:spMkLst>
            <pc:docMk/>
            <pc:sldMk cId="279642756" sldId="2026819531"/>
            <ac:spMk id="86" creationId="{7C34DD2A-6783-EA47-8562-779086C33546}"/>
          </ac:spMkLst>
        </pc:spChg>
        <pc:spChg chg="del">
          <ac:chgData name="Ye Li" userId="36ad1630-51d3-44f5-b000-f38f253029e7" providerId="ADAL" clId="{3EB660C7-B0AD-8242-A091-FEAA17632484}" dt="2022-04-07T16:59:15.998" v="1221" actId="478"/>
          <ac:spMkLst>
            <pc:docMk/>
            <pc:sldMk cId="279642756" sldId="2026819531"/>
            <ac:spMk id="87" creationId="{B4E2917E-1528-7848-B62D-D9A74CE7E801}"/>
          </ac:spMkLst>
        </pc:spChg>
        <pc:spChg chg="del">
          <ac:chgData name="Ye Li" userId="36ad1630-51d3-44f5-b000-f38f253029e7" providerId="ADAL" clId="{3EB660C7-B0AD-8242-A091-FEAA17632484}" dt="2022-04-07T16:59:15.998" v="1221" actId="478"/>
          <ac:spMkLst>
            <pc:docMk/>
            <pc:sldMk cId="279642756" sldId="2026819531"/>
            <ac:spMk id="88" creationId="{7F3FF434-AFF4-2B4F-B413-446645DE1F35}"/>
          </ac:spMkLst>
        </pc:spChg>
        <pc:spChg chg="del">
          <ac:chgData name="Ye Li" userId="36ad1630-51d3-44f5-b000-f38f253029e7" providerId="ADAL" clId="{3EB660C7-B0AD-8242-A091-FEAA17632484}" dt="2022-04-07T16:58:37.300" v="1185" actId="478"/>
          <ac:spMkLst>
            <pc:docMk/>
            <pc:sldMk cId="279642756" sldId="2026819531"/>
            <ac:spMk id="89" creationId="{B95BCA4B-C6DF-6A4C-B34C-5FAB8FD05AB5}"/>
          </ac:spMkLst>
        </pc:spChg>
        <pc:spChg chg="del">
          <ac:chgData name="Ye Li" userId="36ad1630-51d3-44f5-b000-f38f253029e7" providerId="ADAL" clId="{3EB660C7-B0AD-8242-A091-FEAA17632484}" dt="2022-04-07T16:58:37.300" v="1185" actId="478"/>
          <ac:spMkLst>
            <pc:docMk/>
            <pc:sldMk cId="279642756" sldId="2026819531"/>
            <ac:spMk id="90" creationId="{456A37D7-7305-844B-BC4F-BB4875E1B817}"/>
          </ac:spMkLst>
        </pc:spChg>
        <pc:spChg chg="del">
          <ac:chgData name="Ye Li" userId="36ad1630-51d3-44f5-b000-f38f253029e7" providerId="ADAL" clId="{3EB660C7-B0AD-8242-A091-FEAA17632484}" dt="2022-04-07T16:59:15.998" v="1221" actId="478"/>
          <ac:spMkLst>
            <pc:docMk/>
            <pc:sldMk cId="279642756" sldId="2026819531"/>
            <ac:spMk id="91" creationId="{B5DC843C-23F7-794D-897E-C3A30AB13F2F}"/>
          </ac:spMkLst>
        </pc:spChg>
        <pc:spChg chg="del">
          <ac:chgData name="Ye Li" userId="36ad1630-51d3-44f5-b000-f38f253029e7" providerId="ADAL" clId="{3EB660C7-B0AD-8242-A091-FEAA17632484}" dt="2022-04-07T16:59:15.998" v="1221" actId="478"/>
          <ac:spMkLst>
            <pc:docMk/>
            <pc:sldMk cId="279642756" sldId="2026819531"/>
            <ac:spMk id="92" creationId="{ED68E15B-E24C-0845-8570-AE16D61F09D4}"/>
          </ac:spMkLst>
        </pc:spChg>
        <pc:spChg chg="del">
          <ac:chgData name="Ye Li" userId="36ad1630-51d3-44f5-b000-f38f253029e7" providerId="ADAL" clId="{3EB660C7-B0AD-8242-A091-FEAA17632484}" dt="2022-04-07T16:59:15.998" v="1221" actId="478"/>
          <ac:spMkLst>
            <pc:docMk/>
            <pc:sldMk cId="279642756" sldId="2026819531"/>
            <ac:spMk id="93" creationId="{598D8461-B784-4441-BC75-DAC3B2E4B9F8}"/>
          </ac:spMkLst>
        </pc:spChg>
        <pc:spChg chg="del">
          <ac:chgData name="Ye Li" userId="36ad1630-51d3-44f5-b000-f38f253029e7" providerId="ADAL" clId="{3EB660C7-B0AD-8242-A091-FEAA17632484}" dt="2022-04-07T16:59:15.998" v="1221" actId="478"/>
          <ac:spMkLst>
            <pc:docMk/>
            <pc:sldMk cId="279642756" sldId="2026819531"/>
            <ac:spMk id="94" creationId="{5B8C7B1E-C382-E84E-822F-C7CA9DB5A5E6}"/>
          </ac:spMkLst>
        </pc:spChg>
        <pc:spChg chg="del">
          <ac:chgData name="Ye Li" userId="36ad1630-51d3-44f5-b000-f38f253029e7" providerId="ADAL" clId="{3EB660C7-B0AD-8242-A091-FEAA17632484}" dt="2022-04-07T16:59:15.998" v="1221" actId="478"/>
          <ac:spMkLst>
            <pc:docMk/>
            <pc:sldMk cId="279642756" sldId="2026819531"/>
            <ac:spMk id="95" creationId="{62A17736-C656-0743-85D9-D7BA477B733A}"/>
          </ac:spMkLst>
        </pc:spChg>
        <pc:spChg chg="del">
          <ac:chgData name="Ye Li" userId="36ad1630-51d3-44f5-b000-f38f253029e7" providerId="ADAL" clId="{3EB660C7-B0AD-8242-A091-FEAA17632484}" dt="2022-04-07T16:58:37.300" v="1185" actId="478"/>
          <ac:spMkLst>
            <pc:docMk/>
            <pc:sldMk cId="279642756" sldId="2026819531"/>
            <ac:spMk id="96" creationId="{0FE121F9-361F-B146-A50D-2FA43E316354}"/>
          </ac:spMkLst>
        </pc:spChg>
        <pc:spChg chg="del">
          <ac:chgData name="Ye Li" userId="36ad1630-51d3-44f5-b000-f38f253029e7" providerId="ADAL" clId="{3EB660C7-B0AD-8242-A091-FEAA17632484}" dt="2022-04-07T16:58:37.300" v="1185" actId="478"/>
          <ac:spMkLst>
            <pc:docMk/>
            <pc:sldMk cId="279642756" sldId="2026819531"/>
            <ac:spMk id="97" creationId="{DC51D705-DD92-E843-83D6-C42AEB69A2AF}"/>
          </ac:spMkLst>
        </pc:spChg>
        <pc:spChg chg="del">
          <ac:chgData name="Ye Li" userId="36ad1630-51d3-44f5-b000-f38f253029e7" providerId="ADAL" clId="{3EB660C7-B0AD-8242-A091-FEAA17632484}" dt="2022-04-07T16:58:41.497" v="1186" actId="478"/>
          <ac:spMkLst>
            <pc:docMk/>
            <pc:sldMk cId="279642756" sldId="2026819531"/>
            <ac:spMk id="126" creationId="{C7A1A8B7-06BC-114F-B249-A897CEF5ACFB}"/>
          </ac:spMkLst>
        </pc:spChg>
        <pc:spChg chg="del">
          <ac:chgData name="Ye Li" userId="36ad1630-51d3-44f5-b000-f38f253029e7" providerId="ADAL" clId="{3EB660C7-B0AD-8242-A091-FEAA17632484}" dt="2022-04-07T16:58:41.497" v="1186" actId="478"/>
          <ac:spMkLst>
            <pc:docMk/>
            <pc:sldMk cId="279642756" sldId="2026819531"/>
            <ac:spMk id="127" creationId="{A334B524-803E-9E44-9CB6-7647B9FE4A95}"/>
          </ac:spMkLst>
        </pc:spChg>
        <pc:spChg chg="del">
          <ac:chgData name="Ye Li" userId="36ad1630-51d3-44f5-b000-f38f253029e7" providerId="ADAL" clId="{3EB660C7-B0AD-8242-A091-FEAA17632484}" dt="2022-04-07T16:58:41.497" v="1186" actId="478"/>
          <ac:spMkLst>
            <pc:docMk/>
            <pc:sldMk cId="279642756" sldId="2026819531"/>
            <ac:spMk id="128" creationId="{6C49FC50-E7E6-6546-813D-A2DF3122B6E8}"/>
          </ac:spMkLst>
        </pc:spChg>
        <pc:spChg chg="del">
          <ac:chgData name="Ye Li" userId="36ad1630-51d3-44f5-b000-f38f253029e7" providerId="ADAL" clId="{3EB660C7-B0AD-8242-A091-FEAA17632484}" dt="2022-04-07T16:58:41.497" v="1186" actId="478"/>
          <ac:spMkLst>
            <pc:docMk/>
            <pc:sldMk cId="279642756" sldId="2026819531"/>
            <ac:spMk id="129" creationId="{DB52B3A9-0956-0D46-84D6-DE87648C97A7}"/>
          </ac:spMkLst>
        </pc:spChg>
        <pc:grpChg chg="mod">
          <ac:chgData name="Ye Li" userId="36ad1630-51d3-44f5-b000-f38f253029e7" providerId="ADAL" clId="{3EB660C7-B0AD-8242-A091-FEAA17632484}" dt="2022-04-07T17:06:41.667" v="1371" actId="1076"/>
          <ac:grpSpMkLst>
            <pc:docMk/>
            <pc:sldMk cId="279642756" sldId="2026819531"/>
            <ac:grpSpMk id="48" creationId="{FEC18AC0-1928-AE49-8CA0-74F970B3DC0C}"/>
          </ac:grpSpMkLst>
        </pc:grpChg>
        <pc:grpChg chg="del mod">
          <ac:chgData name="Ye Li" userId="36ad1630-51d3-44f5-b000-f38f253029e7" providerId="ADAL" clId="{3EB660C7-B0AD-8242-A091-FEAA17632484}" dt="2022-04-07T17:06:32.284" v="1370" actId="478"/>
          <ac:grpSpMkLst>
            <pc:docMk/>
            <pc:sldMk cId="279642756" sldId="2026819531"/>
            <ac:grpSpMk id="78" creationId="{6505797A-D78D-E845-ADDA-91C7D191CCC3}"/>
          </ac:grpSpMkLst>
        </pc:grpChg>
        <pc:grpChg chg="mod">
          <ac:chgData name="Ye Li" userId="36ad1630-51d3-44f5-b000-f38f253029e7" providerId="ADAL" clId="{3EB660C7-B0AD-8242-A091-FEAA17632484}" dt="2022-04-07T17:06:41.667" v="1371" actId="1076"/>
          <ac:grpSpMkLst>
            <pc:docMk/>
            <pc:sldMk cId="279642756" sldId="2026819531"/>
            <ac:grpSpMk id="115" creationId="{1370EF8B-0361-0046-BAA5-1CADE554CB82}"/>
          </ac:grpSpMkLst>
        </pc:grpChg>
        <pc:grpChg chg="del mod">
          <ac:chgData name="Ye Li" userId="36ad1630-51d3-44f5-b000-f38f253029e7" providerId="ADAL" clId="{3EB660C7-B0AD-8242-A091-FEAA17632484}" dt="2022-04-07T17:06:32.284" v="1370" actId="478"/>
          <ac:grpSpMkLst>
            <pc:docMk/>
            <pc:sldMk cId="279642756" sldId="2026819531"/>
            <ac:grpSpMk id="118" creationId="{70D7BE2A-7A08-F24A-A549-E6D75F70D9F5}"/>
          </ac:grpSpMkLst>
        </pc:grpChg>
        <pc:cxnChg chg="mod">
          <ac:chgData name="Ye Li" userId="36ad1630-51d3-44f5-b000-f38f253029e7" providerId="ADAL" clId="{3EB660C7-B0AD-8242-A091-FEAA17632484}" dt="2022-04-07T17:06:41.667" v="1371" actId="1076"/>
          <ac:cxnSpMkLst>
            <pc:docMk/>
            <pc:sldMk cId="279642756" sldId="2026819531"/>
            <ac:cxnSpMk id="8" creationId="{626CA3F7-7856-6C4D-9B46-9AB3D0B97A22}"/>
          </ac:cxnSpMkLst>
        </pc:cxnChg>
        <pc:cxnChg chg="mod">
          <ac:chgData name="Ye Li" userId="36ad1630-51d3-44f5-b000-f38f253029e7" providerId="ADAL" clId="{3EB660C7-B0AD-8242-A091-FEAA17632484}" dt="2022-04-07T17:06:41.667" v="1371" actId="1076"/>
          <ac:cxnSpMkLst>
            <pc:docMk/>
            <pc:sldMk cId="279642756" sldId="2026819531"/>
            <ac:cxnSpMk id="13" creationId="{379C4A9E-8731-D142-B1CE-B7EEF76151F5}"/>
          </ac:cxnSpMkLst>
        </pc:cxnChg>
        <pc:cxnChg chg="del mod">
          <ac:chgData name="Ye Li" userId="36ad1630-51d3-44f5-b000-f38f253029e7" providerId="ADAL" clId="{3EB660C7-B0AD-8242-A091-FEAA17632484}" dt="2022-04-07T17:06:32.284" v="1370" actId="478"/>
          <ac:cxnSpMkLst>
            <pc:docMk/>
            <pc:sldMk cId="279642756" sldId="2026819531"/>
            <ac:cxnSpMk id="114" creationId="{F4905E06-C301-694E-BF4F-B4F1B5259A9B}"/>
          </ac:cxnSpMkLst>
        </pc:cxnChg>
        <pc:cxnChg chg="mod">
          <ac:chgData name="Ye Li" userId="36ad1630-51d3-44f5-b000-f38f253029e7" providerId="ADAL" clId="{3EB660C7-B0AD-8242-A091-FEAA17632484}" dt="2022-04-07T17:06:41.667" v="1371" actId="1076"/>
          <ac:cxnSpMkLst>
            <pc:docMk/>
            <pc:sldMk cId="279642756" sldId="2026819531"/>
            <ac:cxnSpMk id="130" creationId="{3CD3F1ED-993E-DB48-ACF7-44F8A7CBA1B4}"/>
          </ac:cxnSpMkLst>
        </pc:cxnChg>
        <pc:cxnChg chg="del mod">
          <ac:chgData name="Ye Li" userId="36ad1630-51d3-44f5-b000-f38f253029e7" providerId="ADAL" clId="{3EB660C7-B0AD-8242-A091-FEAA17632484}" dt="2022-04-07T17:06:32.284" v="1370" actId="478"/>
          <ac:cxnSpMkLst>
            <pc:docMk/>
            <pc:sldMk cId="279642756" sldId="2026819531"/>
            <ac:cxnSpMk id="131" creationId="{AA7E86CC-49BD-B745-9D9E-6C93E267ACF6}"/>
          </ac:cxnSpMkLst>
        </pc:cxnChg>
        <pc:cxnChg chg="mod">
          <ac:chgData name="Ye Li" userId="36ad1630-51d3-44f5-b000-f38f253029e7" providerId="ADAL" clId="{3EB660C7-B0AD-8242-A091-FEAA17632484}" dt="2022-04-07T17:06:41.667" v="1371" actId="1076"/>
          <ac:cxnSpMkLst>
            <pc:docMk/>
            <pc:sldMk cId="279642756" sldId="2026819531"/>
            <ac:cxnSpMk id="132" creationId="{EA920636-A46E-D149-B1D6-BBD28BA37BBC}"/>
          </ac:cxnSpMkLst>
        </pc:cxnChg>
      </pc:sldChg>
    </pc:docChg>
  </pc:docChgLst>
  <pc:docChgLst>
    <pc:chgData name="John Manferdelli" userId="fc0ef8cf-410a-4fff-afa7-0827a57dcd7c" providerId="ADAL" clId="{4331E91C-B3CD-44E5-B019-AAEF41ECA77D}"/>
    <pc:docChg chg="custSel addSld modSld">
      <pc:chgData name="John Manferdelli" userId="fc0ef8cf-410a-4fff-afa7-0827a57dcd7c" providerId="ADAL" clId="{4331E91C-B3CD-44E5-B019-AAEF41ECA77D}" dt="2022-12-14T22:03:40.769" v="118" actId="1035"/>
      <pc:docMkLst>
        <pc:docMk/>
      </pc:docMkLst>
      <pc:sldChg chg="modSp add mod">
        <pc:chgData name="John Manferdelli" userId="fc0ef8cf-410a-4fff-afa7-0827a57dcd7c" providerId="ADAL" clId="{4331E91C-B3CD-44E5-B019-AAEF41ECA77D}" dt="2022-12-14T22:03:40.769" v="118" actId="1035"/>
        <pc:sldMkLst>
          <pc:docMk/>
          <pc:sldMk cId="265700243" sldId="2026819534"/>
        </pc:sldMkLst>
        <pc:spChg chg="mod">
          <ac:chgData name="John Manferdelli" userId="fc0ef8cf-410a-4fff-afa7-0827a57dcd7c" providerId="ADAL" clId="{4331E91C-B3CD-44E5-B019-AAEF41ECA77D}" dt="2022-12-14T22:03:40.769" v="118" actId="1035"/>
          <ac:spMkLst>
            <pc:docMk/>
            <pc:sldMk cId="265700243" sldId="2026819534"/>
            <ac:spMk id="3" creationId="{EAEB9B45-F575-DF4C-977F-B2FB8E10CE41}"/>
          </ac:spMkLst>
        </pc:spChg>
        <pc:spChg chg="mod">
          <ac:chgData name="John Manferdelli" userId="fc0ef8cf-410a-4fff-afa7-0827a57dcd7c" providerId="ADAL" clId="{4331E91C-B3CD-44E5-B019-AAEF41ECA77D}" dt="2022-12-14T22:02:33.509" v="41" actId="207"/>
          <ac:spMkLst>
            <pc:docMk/>
            <pc:sldMk cId="265700243" sldId="2026819534"/>
            <ac:spMk id="5" creationId="{D038564A-00C7-A9FC-A055-2A23A48B450E}"/>
          </ac:spMkLst>
        </pc:spChg>
        <pc:spChg chg="mod">
          <ac:chgData name="John Manferdelli" userId="fc0ef8cf-410a-4fff-afa7-0827a57dcd7c" providerId="ADAL" clId="{4331E91C-B3CD-44E5-B019-AAEF41ECA77D}" dt="2022-12-14T22:03:40.769" v="118" actId="1035"/>
          <ac:spMkLst>
            <pc:docMk/>
            <pc:sldMk cId="265700243" sldId="2026819534"/>
            <ac:spMk id="6" creationId="{0B8FE6DA-1565-23E5-6F47-4922654DDD1B}"/>
          </ac:spMkLst>
        </pc:spChg>
      </pc:sldChg>
      <pc:sldChg chg="modSp add mod modNotes">
        <pc:chgData name="John Manferdelli" userId="fc0ef8cf-410a-4fff-afa7-0827a57dcd7c" providerId="ADAL" clId="{4331E91C-B3CD-44E5-B019-AAEF41ECA77D}" dt="2022-12-14T22:02:05.658" v="40" actId="6549"/>
        <pc:sldMkLst>
          <pc:docMk/>
          <pc:sldMk cId="3639554501" sldId="2026819577"/>
        </pc:sldMkLst>
        <pc:spChg chg="mod">
          <ac:chgData name="John Manferdelli" userId="fc0ef8cf-410a-4fff-afa7-0827a57dcd7c" providerId="ADAL" clId="{4331E91C-B3CD-44E5-B019-AAEF41ECA77D}" dt="2022-12-14T21:59:07.124" v="16" actId="20577"/>
          <ac:spMkLst>
            <pc:docMk/>
            <pc:sldMk cId="3639554501" sldId="2026819577"/>
            <ac:spMk id="2" creationId="{E0973822-AF0B-4979-924D-1C20AB7E5D3F}"/>
          </ac:spMkLst>
        </pc:spChg>
        <pc:spChg chg="mod">
          <ac:chgData name="John Manferdelli" userId="fc0ef8cf-410a-4fff-afa7-0827a57dcd7c" providerId="ADAL" clId="{4331E91C-B3CD-44E5-B019-AAEF41ECA77D}" dt="2022-12-14T21:59:33.745" v="17" actId="947"/>
          <ac:spMkLst>
            <pc:docMk/>
            <pc:sldMk cId="3639554501" sldId="2026819577"/>
            <ac:spMk id="6" creationId="{620F13C4-3A8C-C04F-9993-DA9019917EA8}"/>
          </ac:spMkLst>
        </pc:spChg>
        <pc:spChg chg="mod">
          <ac:chgData name="John Manferdelli" userId="fc0ef8cf-410a-4fff-afa7-0827a57dcd7c" providerId="ADAL" clId="{4331E91C-B3CD-44E5-B019-AAEF41ECA77D}" dt="2022-12-14T22:02:05.658" v="40" actId="6549"/>
          <ac:spMkLst>
            <pc:docMk/>
            <pc:sldMk cId="3639554501" sldId="2026819577"/>
            <ac:spMk id="7" creationId="{B4728316-5362-C94A-8FD5-7A6B0FBF827A}"/>
          </ac:spMkLst>
        </pc:spChg>
        <pc:spChg chg="mod">
          <ac:chgData name="John Manferdelli" userId="fc0ef8cf-410a-4fff-afa7-0827a57dcd7c" providerId="ADAL" clId="{4331E91C-B3CD-44E5-B019-AAEF41ECA77D}" dt="2022-12-14T22:01:02.953" v="36" actId="1035"/>
          <ac:spMkLst>
            <pc:docMk/>
            <pc:sldMk cId="3639554501" sldId="2026819577"/>
            <ac:spMk id="12" creationId="{0B1BB2A5-6552-984F-B755-7C3C7E614F1B}"/>
          </ac:spMkLst>
        </pc:spChg>
        <pc:spChg chg="mod">
          <ac:chgData name="John Manferdelli" userId="fc0ef8cf-410a-4fff-afa7-0827a57dcd7c" providerId="ADAL" clId="{4331E91C-B3CD-44E5-B019-AAEF41ECA77D}" dt="2022-12-14T22:01:36.656" v="39" actId="20577"/>
          <ac:spMkLst>
            <pc:docMk/>
            <pc:sldMk cId="3639554501" sldId="2026819577"/>
            <ac:spMk id="13" creationId="{56ECAA6C-FFF3-C44C-B73A-AC238D119F1A}"/>
          </ac:spMkLst>
        </pc:spChg>
      </pc:sldChg>
    </pc:docChg>
  </pc:docChgLst>
  <pc:docChgLst>
    <pc:chgData name="John Manferdelli" userId="fc0ef8cf-410a-4fff-afa7-0827a57dcd7c" providerId="ADAL" clId="{5965DB69-12F5-456C-96A7-B3321CE9D549}"/>
    <pc:docChg chg="undo custSel modSld modShowInfo">
      <pc:chgData name="John Manferdelli" userId="fc0ef8cf-410a-4fff-afa7-0827a57dcd7c" providerId="ADAL" clId="{5965DB69-12F5-456C-96A7-B3321CE9D549}" dt="2022-12-14T22:37:17.748" v="501" actId="1035"/>
      <pc:docMkLst>
        <pc:docMk/>
      </pc:docMkLst>
      <pc:sldChg chg="addSp delSp modSp mod">
        <pc:chgData name="John Manferdelli" userId="fc0ef8cf-410a-4fff-afa7-0827a57dcd7c" providerId="ADAL" clId="{5965DB69-12F5-456C-96A7-B3321CE9D549}" dt="2022-12-14T22:27:29.249" v="96" actId="403"/>
        <pc:sldMkLst>
          <pc:docMk/>
          <pc:sldMk cId="265700243" sldId="2026819534"/>
        </pc:sldMkLst>
        <pc:spChg chg="mod">
          <ac:chgData name="John Manferdelli" userId="fc0ef8cf-410a-4fff-afa7-0827a57dcd7c" providerId="ADAL" clId="{5965DB69-12F5-456C-96A7-B3321CE9D549}" dt="2022-12-14T22:27:29.249" v="96" actId="403"/>
          <ac:spMkLst>
            <pc:docMk/>
            <pc:sldMk cId="265700243" sldId="2026819534"/>
            <ac:spMk id="2" creationId="{F60E2652-1BD9-5545-A120-48F537B731DD}"/>
          </ac:spMkLst>
        </pc:spChg>
        <pc:spChg chg="mod">
          <ac:chgData name="John Manferdelli" userId="fc0ef8cf-410a-4fff-afa7-0827a57dcd7c" providerId="ADAL" clId="{5965DB69-12F5-456C-96A7-B3321CE9D549}" dt="2022-12-14T22:27:07.027" v="93" actId="207"/>
          <ac:spMkLst>
            <pc:docMk/>
            <pc:sldMk cId="265700243" sldId="2026819534"/>
            <ac:spMk id="3" creationId="{EAEB9B45-F575-DF4C-977F-B2FB8E10CE41}"/>
          </ac:spMkLst>
        </pc:spChg>
        <pc:spChg chg="add del mod">
          <ac:chgData name="John Manferdelli" userId="fc0ef8cf-410a-4fff-afa7-0827a57dcd7c" providerId="ADAL" clId="{5965DB69-12F5-456C-96A7-B3321CE9D549}" dt="2022-12-14T22:26:22.366" v="82" actId="14100"/>
          <ac:spMkLst>
            <pc:docMk/>
            <pc:sldMk cId="265700243" sldId="2026819534"/>
            <ac:spMk id="5" creationId="{D038564A-00C7-A9FC-A055-2A23A48B450E}"/>
          </ac:spMkLst>
        </pc:spChg>
        <pc:spChg chg="mod">
          <ac:chgData name="John Manferdelli" userId="fc0ef8cf-410a-4fff-afa7-0827a57dcd7c" providerId="ADAL" clId="{5965DB69-12F5-456C-96A7-B3321CE9D549}" dt="2022-12-14T22:26:08.536" v="79" actId="403"/>
          <ac:spMkLst>
            <pc:docMk/>
            <pc:sldMk cId="265700243" sldId="2026819534"/>
            <ac:spMk id="6" creationId="{0B8FE6DA-1565-23E5-6F47-4922654DDD1B}"/>
          </ac:spMkLst>
        </pc:spChg>
      </pc:sldChg>
      <pc:sldChg chg="modSp mod modAnim">
        <pc:chgData name="John Manferdelli" userId="fc0ef8cf-410a-4fff-afa7-0827a57dcd7c" providerId="ADAL" clId="{5965DB69-12F5-456C-96A7-B3321CE9D549}" dt="2022-12-14T22:37:17.748" v="501" actId="1035"/>
        <pc:sldMkLst>
          <pc:docMk/>
          <pc:sldMk cId="3639554501" sldId="2026819577"/>
        </pc:sldMkLst>
        <pc:spChg chg="mod">
          <ac:chgData name="John Manferdelli" userId="fc0ef8cf-410a-4fff-afa7-0827a57dcd7c" providerId="ADAL" clId="{5965DB69-12F5-456C-96A7-B3321CE9D549}" dt="2022-12-14T22:28:05.779" v="108" actId="20577"/>
          <ac:spMkLst>
            <pc:docMk/>
            <pc:sldMk cId="3639554501" sldId="2026819577"/>
            <ac:spMk id="2" creationId="{E0973822-AF0B-4979-924D-1C20AB7E5D3F}"/>
          </ac:spMkLst>
        </pc:spChg>
        <pc:spChg chg="mod">
          <ac:chgData name="John Manferdelli" userId="fc0ef8cf-410a-4fff-afa7-0827a57dcd7c" providerId="ADAL" clId="{5965DB69-12F5-456C-96A7-B3321CE9D549}" dt="2022-12-14T22:37:17.748" v="501" actId="1035"/>
          <ac:spMkLst>
            <pc:docMk/>
            <pc:sldMk cId="3639554501" sldId="2026819577"/>
            <ac:spMk id="7" creationId="{B4728316-5362-C94A-8FD5-7A6B0FBF827A}"/>
          </ac:spMkLst>
        </pc:spChg>
        <pc:spChg chg="mod">
          <ac:chgData name="John Manferdelli" userId="fc0ef8cf-410a-4fff-afa7-0827a57dcd7c" providerId="ADAL" clId="{5965DB69-12F5-456C-96A7-B3321CE9D549}" dt="2022-12-14T22:33:57.512" v="349" actId="20577"/>
          <ac:spMkLst>
            <pc:docMk/>
            <pc:sldMk cId="3639554501" sldId="2026819577"/>
            <ac:spMk id="12" creationId="{0B1BB2A5-6552-984F-B755-7C3C7E614F1B}"/>
          </ac:spMkLst>
        </pc:spChg>
        <pc:spChg chg="mod">
          <ac:chgData name="John Manferdelli" userId="fc0ef8cf-410a-4fff-afa7-0827a57dcd7c" providerId="ADAL" clId="{5965DB69-12F5-456C-96A7-B3321CE9D549}" dt="2022-12-14T22:37:04.298" v="488" actId="20577"/>
          <ac:spMkLst>
            <pc:docMk/>
            <pc:sldMk cId="3639554501" sldId="2026819577"/>
            <ac:spMk id="13" creationId="{56ECAA6C-FFF3-C44C-B73A-AC238D119F1A}"/>
          </ac:spMkLst>
        </pc:spChg>
      </pc:sldChg>
    </pc:docChg>
  </pc:docChgLst>
  <pc:docChgLst>
    <pc:chgData name="John Manferdelli" userId="S::jmanferdelli@vmware.com::fc0ef8cf-410a-4fff-afa7-0827a57dcd7c" providerId="AD" clId="Web-{E680EAB7-E2CF-4192-90DC-ED76B4BB47F8}"/>
    <pc:docChg chg="modSld">
      <pc:chgData name="John Manferdelli" userId="S::jmanferdelli@vmware.com::fc0ef8cf-410a-4fff-afa7-0827a57dcd7c" providerId="AD" clId="Web-{E680EAB7-E2CF-4192-90DC-ED76B4BB47F8}" dt="2022-12-15T00:54:03.771" v="2" actId="14100"/>
      <pc:docMkLst>
        <pc:docMk/>
      </pc:docMkLst>
      <pc:sldChg chg="modSp">
        <pc:chgData name="John Manferdelli" userId="S::jmanferdelli@vmware.com::fc0ef8cf-410a-4fff-afa7-0827a57dcd7c" providerId="AD" clId="Web-{E680EAB7-E2CF-4192-90DC-ED76B4BB47F8}" dt="2022-12-15T00:54:03.771" v="2" actId="14100"/>
        <pc:sldMkLst>
          <pc:docMk/>
          <pc:sldMk cId="2855006757" sldId="2026819545"/>
        </pc:sldMkLst>
        <pc:grpChg chg="mod">
          <ac:chgData name="John Manferdelli" userId="S::jmanferdelli@vmware.com::fc0ef8cf-410a-4fff-afa7-0827a57dcd7c" providerId="AD" clId="Web-{E680EAB7-E2CF-4192-90DC-ED76B4BB47F8}" dt="2022-12-15T00:54:03.771" v="2" actId="14100"/>
          <ac:grpSpMkLst>
            <pc:docMk/>
            <pc:sldMk cId="2855006757" sldId="2026819545"/>
            <ac:grpSpMk id="6" creationId="{CCF8EAA8-F9E2-27C0-BBAA-D82C81124521}"/>
          </ac:grpSpMkLst>
        </pc:grpChg>
        <pc:cxnChg chg="mod">
          <ac:chgData name="John Manferdelli" userId="S::jmanferdelli@vmware.com::fc0ef8cf-410a-4fff-afa7-0827a57dcd7c" providerId="AD" clId="Web-{E680EAB7-E2CF-4192-90DC-ED76B4BB47F8}" dt="2022-12-15T00:53:51.708" v="0" actId="1076"/>
          <ac:cxnSpMkLst>
            <pc:docMk/>
            <pc:sldMk cId="2855006757" sldId="2026819545"/>
            <ac:cxnSpMk id="67" creationId="{C9010E47-D225-09DE-FA85-D9E75AEEA31D}"/>
          </ac:cxnSpMkLst>
        </pc:cxnChg>
      </pc:sldChg>
    </pc:docChg>
  </pc:docChgLst>
  <pc:docChgLst>
    <pc:chgData name="Anoop Jaishankar" userId="S::ajaishankar@vmware.com::95a5442f-fee8-4cb3-a16a-5a9f178a6de5" providerId="AD" clId="Web-{29E1D116-8DB0-469C-99C0-3F38D5947B9B}"/>
    <pc:docChg chg="modSld">
      <pc:chgData name="Anoop Jaishankar" userId="S::ajaishankar@vmware.com::95a5442f-fee8-4cb3-a16a-5a9f178a6de5" providerId="AD" clId="Web-{29E1D116-8DB0-469C-99C0-3F38D5947B9B}" dt="2022-04-07T21:19:16.155" v="45" actId="1076"/>
      <pc:docMkLst>
        <pc:docMk/>
      </pc:docMkLst>
      <pc:sldChg chg="modSp mod modClrScheme chgLayout">
        <pc:chgData name="Anoop Jaishankar" userId="S::ajaishankar@vmware.com::95a5442f-fee8-4cb3-a16a-5a9f178a6de5" providerId="AD" clId="Web-{29E1D116-8DB0-469C-99C0-3F38D5947B9B}" dt="2022-04-07T20:40:11.840" v="1"/>
        <pc:sldMkLst>
          <pc:docMk/>
          <pc:sldMk cId="2266995719" sldId="2026819466"/>
        </pc:sldMkLst>
        <pc:spChg chg="mod ord">
          <ac:chgData name="Anoop Jaishankar" userId="S::ajaishankar@vmware.com::95a5442f-fee8-4cb3-a16a-5a9f178a6de5" providerId="AD" clId="Web-{29E1D116-8DB0-469C-99C0-3F38D5947B9B}" dt="2022-04-07T20:40:11.840" v="1"/>
          <ac:spMkLst>
            <pc:docMk/>
            <pc:sldMk cId="2266995719" sldId="2026819466"/>
            <ac:spMk id="2" creationId="{F60E2652-1BD9-5545-A120-48F537B731DD}"/>
          </ac:spMkLst>
        </pc:spChg>
        <pc:spChg chg="mod ord">
          <ac:chgData name="Anoop Jaishankar" userId="S::ajaishankar@vmware.com::95a5442f-fee8-4cb3-a16a-5a9f178a6de5" providerId="AD" clId="Web-{29E1D116-8DB0-469C-99C0-3F38D5947B9B}" dt="2022-04-07T20:40:11.840" v="1"/>
          <ac:spMkLst>
            <pc:docMk/>
            <pc:sldMk cId="2266995719" sldId="2026819466"/>
            <ac:spMk id="4" creationId="{28614128-DED9-E14C-88CB-601E17C2E1B6}"/>
          </ac:spMkLst>
        </pc:spChg>
      </pc:sldChg>
      <pc:sldChg chg="addSp delSp modSp">
        <pc:chgData name="Anoop Jaishankar" userId="S::ajaishankar@vmware.com::95a5442f-fee8-4cb3-a16a-5a9f178a6de5" providerId="AD" clId="Web-{29E1D116-8DB0-469C-99C0-3F38D5947B9B}" dt="2022-04-07T21:17:59.669" v="41" actId="1076"/>
        <pc:sldMkLst>
          <pc:docMk/>
          <pc:sldMk cId="2461443310" sldId="2026819530"/>
        </pc:sldMkLst>
        <pc:spChg chg="del">
          <ac:chgData name="Anoop Jaishankar" userId="S::ajaishankar@vmware.com::95a5442f-fee8-4cb3-a16a-5a9f178a6de5" providerId="AD" clId="Web-{29E1D116-8DB0-469C-99C0-3F38D5947B9B}" dt="2022-04-07T20:48:38.417" v="2"/>
          <ac:spMkLst>
            <pc:docMk/>
            <pc:sldMk cId="2461443310" sldId="2026819530"/>
            <ac:spMk id="3" creationId="{EAEB9B45-F575-DF4C-977F-B2FB8E10CE41}"/>
          </ac:spMkLst>
        </pc:spChg>
        <pc:spChg chg="del">
          <ac:chgData name="Anoop Jaishankar" userId="S::ajaishankar@vmware.com::95a5442f-fee8-4cb3-a16a-5a9f178a6de5" providerId="AD" clId="Web-{29E1D116-8DB0-469C-99C0-3F38D5947B9B}" dt="2022-04-07T21:00:38.749" v="9"/>
          <ac:spMkLst>
            <pc:docMk/>
            <pc:sldMk cId="2461443310" sldId="2026819530"/>
            <ac:spMk id="5" creationId="{E9D70583-A948-216A-3C1C-16ABC0F5190D}"/>
          </ac:spMkLst>
        </pc:spChg>
        <pc:spChg chg="add del mod">
          <ac:chgData name="Anoop Jaishankar" userId="S::ajaishankar@vmware.com::95a5442f-fee8-4cb3-a16a-5a9f178a6de5" providerId="AD" clId="Web-{29E1D116-8DB0-469C-99C0-3F38D5947B9B}" dt="2022-04-07T20:59:45.810" v="4"/>
          <ac:spMkLst>
            <pc:docMk/>
            <pc:sldMk cId="2461443310" sldId="2026819530"/>
            <ac:spMk id="8" creationId="{765C2AE1-CE9F-4D4D-4822-CFC07466EC56}"/>
          </ac:spMkLst>
        </pc:spChg>
        <pc:spChg chg="add del mod">
          <ac:chgData name="Anoop Jaishankar" userId="S::ajaishankar@vmware.com::95a5442f-fee8-4cb3-a16a-5a9f178a6de5" providerId="AD" clId="Web-{29E1D116-8DB0-469C-99C0-3F38D5947B9B}" dt="2022-04-07T21:00:36.609" v="8"/>
          <ac:spMkLst>
            <pc:docMk/>
            <pc:sldMk cId="2461443310" sldId="2026819530"/>
            <ac:spMk id="11" creationId="{9D61AB4A-AE60-1B9D-3537-B9C7AD9DC035}"/>
          </ac:spMkLst>
        </pc:spChg>
        <pc:picChg chg="del">
          <ac:chgData name="Anoop Jaishankar" userId="S::ajaishankar@vmware.com::95a5442f-fee8-4cb3-a16a-5a9f178a6de5" providerId="AD" clId="Web-{29E1D116-8DB0-469C-99C0-3F38D5947B9B}" dt="2022-04-07T20:59:37.841" v="3"/>
          <ac:picMkLst>
            <pc:docMk/>
            <pc:sldMk cId="2461443310" sldId="2026819530"/>
            <ac:picMk id="6" creationId="{507FE302-C346-B8C2-E0A0-DDB4CBAB5AA9}"/>
          </ac:picMkLst>
        </pc:picChg>
        <pc:picChg chg="add del mod ord">
          <ac:chgData name="Anoop Jaishankar" userId="S::ajaishankar@vmware.com::95a5442f-fee8-4cb3-a16a-5a9f178a6de5" providerId="AD" clId="Web-{29E1D116-8DB0-469C-99C0-3F38D5947B9B}" dt="2022-04-07T21:00:33.171" v="7"/>
          <ac:picMkLst>
            <pc:docMk/>
            <pc:sldMk cId="2461443310" sldId="2026819530"/>
            <ac:picMk id="9" creationId="{785D2393-594C-AAFB-8F81-B1DB78A0F9EA}"/>
          </ac:picMkLst>
        </pc:picChg>
        <pc:picChg chg="add del mod">
          <ac:chgData name="Anoop Jaishankar" userId="S::ajaishankar@vmware.com::95a5442f-fee8-4cb3-a16a-5a9f178a6de5" providerId="AD" clId="Web-{29E1D116-8DB0-469C-99C0-3F38D5947B9B}" dt="2022-04-07T21:06:45.416" v="14"/>
          <ac:picMkLst>
            <pc:docMk/>
            <pc:sldMk cId="2461443310" sldId="2026819530"/>
            <ac:picMk id="12" creationId="{CC17E650-3BF1-0F41-BC24-47E0E5747119}"/>
          </ac:picMkLst>
        </pc:picChg>
        <pc:picChg chg="add del mod">
          <ac:chgData name="Anoop Jaishankar" userId="S::ajaishankar@vmware.com::95a5442f-fee8-4cb3-a16a-5a9f178a6de5" providerId="AD" clId="Web-{29E1D116-8DB0-469C-99C0-3F38D5947B9B}" dt="2022-04-07T21:10:32.562" v="20"/>
          <ac:picMkLst>
            <pc:docMk/>
            <pc:sldMk cId="2461443310" sldId="2026819530"/>
            <ac:picMk id="13" creationId="{8B2E5002-BEAF-5956-DA33-250959FBC3F4}"/>
          </ac:picMkLst>
        </pc:picChg>
        <pc:picChg chg="add del mod">
          <ac:chgData name="Anoop Jaishankar" userId="S::ajaishankar@vmware.com::95a5442f-fee8-4cb3-a16a-5a9f178a6de5" providerId="AD" clId="Web-{29E1D116-8DB0-469C-99C0-3F38D5947B9B}" dt="2022-04-07T21:16:54.229" v="32"/>
          <ac:picMkLst>
            <pc:docMk/>
            <pc:sldMk cId="2461443310" sldId="2026819530"/>
            <ac:picMk id="14" creationId="{86D7466C-7D4F-AF06-ED51-1AD6AFF321F7}"/>
          </ac:picMkLst>
        </pc:picChg>
        <pc:picChg chg="add del mod">
          <ac:chgData name="Anoop Jaishankar" userId="S::ajaishankar@vmware.com::95a5442f-fee8-4cb3-a16a-5a9f178a6de5" providerId="AD" clId="Web-{29E1D116-8DB0-469C-99C0-3F38D5947B9B}" dt="2022-04-07T21:17:12.808" v="36"/>
          <ac:picMkLst>
            <pc:docMk/>
            <pc:sldMk cId="2461443310" sldId="2026819530"/>
            <ac:picMk id="15" creationId="{76CE5DC2-3126-04D0-B603-73193FB34263}"/>
          </ac:picMkLst>
        </pc:picChg>
        <pc:picChg chg="add mod">
          <ac:chgData name="Anoop Jaishankar" userId="S::ajaishankar@vmware.com::95a5442f-fee8-4cb3-a16a-5a9f178a6de5" providerId="AD" clId="Web-{29E1D116-8DB0-469C-99C0-3F38D5947B9B}" dt="2022-04-07T21:17:59.669" v="41" actId="1076"/>
          <ac:picMkLst>
            <pc:docMk/>
            <pc:sldMk cId="2461443310" sldId="2026819530"/>
            <ac:picMk id="16" creationId="{DE79D71D-3EAC-9BBB-667A-0710B9758362}"/>
          </ac:picMkLst>
        </pc:picChg>
      </pc:sldChg>
      <pc:sldChg chg="modSp">
        <pc:chgData name="Anoop Jaishankar" userId="S::ajaishankar@vmware.com::95a5442f-fee8-4cb3-a16a-5a9f178a6de5" providerId="AD" clId="Web-{29E1D116-8DB0-469C-99C0-3F38D5947B9B}" dt="2022-04-07T21:19:16.155" v="45" actId="1076"/>
        <pc:sldMkLst>
          <pc:docMk/>
          <pc:sldMk cId="265700243" sldId="2026819534"/>
        </pc:sldMkLst>
        <pc:spChg chg="mod">
          <ac:chgData name="Anoop Jaishankar" userId="S::ajaishankar@vmware.com::95a5442f-fee8-4cb3-a16a-5a9f178a6de5" providerId="AD" clId="Web-{29E1D116-8DB0-469C-99C0-3F38D5947B9B}" dt="2022-04-07T21:19:12.671" v="44" actId="1076"/>
          <ac:spMkLst>
            <pc:docMk/>
            <pc:sldMk cId="265700243" sldId="2026819534"/>
            <ac:spMk id="3" creationId="{EAEB9B45-F575-DF4C-977F-B2FB8E10CE41}"/>
          </ac:spMkLst>
        </pc:spChg>
        <pc:spChg chg="mod">
          <ac:chgData name="Anoop Jaishankar" userId="S::ajaishankar@vmware.com::95a5442f-fee8-4cb3-a16a-5a9f178a6de5" providerId="AD" clId="Web-{29E1D116-8DB0-469C-99C0-3F38D5947B9B}" dt="2022-04-07T21:19:16.155" v="45" actId="1076"/>
          <ac:spMkLst>
            <pc:docMk/>
            <pc:sldMk cId="265700243" sldId="2026819534"/>
            <ac:spMk id="7" creationId="{AD9140B1-E246-D214-5F84-91933D2DE47A}"/>
          </ac:spMkLst>
        </pc:spChg>
      </pc:sldChg>
    </pc:docChg>
  </pc:docChgLst>
  <pc:docChgLst>
    <pc:chgData name="Anoop Jaishankar" userId="S::ajaishankar@vmware.com::95a5442f-fee8-4cb3-a16a-5a9f178a6de5" providerId="AD" clId="Web-{ED4F8B56-5DF1-47D8-BADC-3CAA55C11876}"/>
    <pc:docChg chg="addSld modSld">
      <pc:chgData name="Anoop Jaishankar" userId="S::ajaishankar@vmware.com::95a5442f-fee8-4cb3-a16a-5a9f178a6de5" providerId="AD" clId="Web-{ED4F8B56-5DF1-47D8-BADC-3CAA55C11876}" dt="2022-04-07T17:13:59.213" v="39" actId="1076"/>
      <pc:docMkLst>
        <pc:docMk/>
      </pc:docMkLst>
      <pc:sldChg chg="addSp delSp modSp add replId">
        <pc:chgData name="Anoop Jaishankar" userId="S::ajaishankar@vmware.com::95a5442f-fee8-4cb3-a16a-5a9f178a6de5" providerId="AD" clId="Web-{ED4F8B56-5DF1-47D8-BADC-3CAA55C11876}" dt="2022-04-07T17:13:59.213" v="39" actId="1076"/>
        <pc:sldMkLst>
          <pc:docMk/>
          <pc:sldMk cId="311446345" sldId="2026819532"/>
        </pc:sldMkLst>
        <pc:spChg chg="mod">
          <ac:chgData name="Anoop Jaishankar" userId="S::ajaishankar@vmware.com::95a5442f-fee8-4cb3-a16a-5a9f178a6de5" providerId="AD" clId="Web-{ED4F8B56-5DF1-47D8-BADC-3CAA55C11876}" dt="2022-04-07T17:12:12.960" v="25" actId="20577"/>
          <ac:spMkLst>
            <pc:docMk/>
            <pc:sldMk cId="311446345" sldId="2026819532"/>
            <ac:spMk id="3" creationId="{EAEB9B45-F575-DF4C-977F-B2FB8E10CE41}"/>
          </ac:spMkLst>
        </pc:spChg>
        <pc:spChg chg="del">
          <ac:chgData name="Anoop Jaishankar" userId="S::ajaishankar@vmware.com::95a5442f-fee8-4cb3-a16a-5a9f178a6de5" providerId="AD" clId="Web-{ED4F8B56-5DF1-47D8-BADC-3CAA55C11876}" dt="2022-04-07T17:12:28.663" v="36"/>
          <ac:spMkLst>
            <pc:docMk/>
            <pc:sldMk cId="311446345" sldId="2026819532"/>
            <ac:spMk id="5" creationId="{D95C0E36-6E39-E14F-9F40-AE20DE93F98F}"/>
          </ac:spMkLst>
        </pc:spChg>
        <pc:spChg chg="add mod">
          <ac:chgData name="Anoop Jaishankar" userId="S::ajaishankar@vmware.com::95a5442f-fee8-4cb3-a16a-5a9f178a6de5" providerId="AD" clId="Web-{ED4F8B56-5DF1-47D8-BADC-3CAA55C11876}" dt="2022-04-07T17:12:22.757" v="34" actId="20577"/>
          <ac:spMkLst>
            <pc:docMk/>
            <pc:sldMk cId="311446345" sldId="2026819532"/>
            <ac:spMk id="7" creationId="{AD9140B1-E246-D214-5F84-91933D2DE47A}"/>
          </ac:spMkLst>
        </pc:spChg>
        <pc:spChg chg="add del">
          <ac:chgData name="Anoop Jaishankar" userId="S::ajaishankar@vmware.com::95a5442f-fee8-4cb3-a16a-5a9f178a6de5" providerId="AD" clId="Web-{ED4F8B56-5DF1-47D8-BADC-3CAA55C11876}" dt="2022-04-07T17:12:26.601" v="35"/>
          <ac:spMkLst>
            <pc:docMk/>
            <pc:sldMk cId="311446345" sldId="2026819532"/>
            <ac:spMk id="8" creationId="{DD52FC34-142D-C14C-76F6-F8485DF566D0}"/>
          </ac:spMkLst>
        </pc:spChg>
        <pc:picChg chg="add mod">
          <ac:chgData name="Anoop Jaishankar" userId="S::ajaishankar@vmware.com::95a5442f-fee8-4cb3-a16a-5a9f178a6de5" providerId="AD" clId="Web-{ED4F8B56-5DF1-47D8-BADC-3CAA55C11876}" dt="2022-04-07T17:13:59.213" v="39" actId="1076"/>
          <ac:picMkLst>
            <pc:docMk/>
            <pc:sldMk cId="311446345" sldId="2026819532"/>
            <ac:picMk id="9" creationId="{73C0A5D8-2B2A-C89B-8F74-9ABA7A34ACC5}"/>
          </ac:picMkLst>
        </pc:picChg>
      </pc:sldChg>
    </pc:docChg>
  </pc:docChgLst>
  <pc:docChgLst>
    <pc:chgData name="John Manferdelli" userId="fc0ef8cf-410a-4fff-afa7-0827a57dcd7c" providerId="ADAL" clId="{2F0C0C65-C17A-4AFF-910A-20A02F4E2E34}"/>
    <pc:docChg chg="undo custSel modSld sldOrd">
      <pc:chgData name="John Manferdelli" userId="fc0ef8cf-410a-4fff-afa7-0827a57dcd7c" providerId="ADAL" clId="{2F0C0C65-C17A-4AFF-910A-20A02F4E2E34}" dt="2022-12-14T23:31:49.681" v="122" actId="1076"/>
      <pc:docMkLst>
        <pc:docMk/>
      </pc:docMkLst>
      <pc:sldChg chg="ord">
        <pc:chgData name="John Manferdelli" userId="fc0ef8cf-410a-4fff-afa7-0827a57dcd7c" providerId="ADAL" clId="{2F0C0C65-C17A-4AFF-910A-20A02F4E2E34}" dt="2022-12-14T23:29:47.927" v="64"/>
        <pc:sldMkLst>
          <pc:docMk/>
          <pc:sldMk cId="4046915778" sldId="2026819528"/>
        </pc:sldMkLst>
      </pc:sldChg>
      <pc:sldChg chg="modSp mod ord">
        <pc:chgData name="John Manferdelli" userId="fc0ef8cf-410a-4fff-afa7-0827a57dcd7c" providerId="ADAL" clId="{2F0C0C65-C17A-4AFF-910A-20A02F4E2E34}" dt="2022-12-14T23:30:07.461" v="66"/>
        <pc:sldMkLst>
          <pc:docMk/>
          <pc:sldMk cId="265700243" sldId="2026819534"/>
        </pc:sldMkLst>
        <pc:spChg chg="mod">
          <ac:chgData name="John Manferdelli" userId="fc0ef8cf-410a-4fff-afa7-0827a57dcd7c" providerId="ADAL" clId="{2F0C0C65-C17A-4AFF-910A-20A02F4E2E34}" dt="2022-12-14T23:28:38.694" v="62" actId="20577"/>
          <ac:spMkLst>
            <pc:docMk/>
            <pc:sldMk cId="265700243" sldId="2026819534"/>
            <ac:spMk id="3" creationId="{EAEB9B45-F575-DF4C-977F-B2FB8E10CE41}"/>
          </ac:spMkLst>
        </pc:spChg>
      </pc:sldChg>
      <pc:sldChg chg="modSp mod">
        <pc:chgData name="John Manferdelli" userId="fc0ef8cf-410a-4fff-afa7-0827a57dcd7c" providerId="ADAL" clId="{2F0C0C65-C17A-4AFF-910A-20A02F4E2E34}" dt="2022-12-14T23:31:49.681" v="122" actId="1076"/>
        <pc:sldMkLst>
          <pc:docMk/>
          <pc:sldMk cId="2855006757" sldId="2026819545"/>
        </pc:sldMkLst>
        <pc:spChg chg="mod">
          <ac:chgData name="John Manferdelli" userId="fc0ef8cf-410a-4fff-afa7-0827a57dcd7c" providerId="ADAL" clId="{2F0C0C65-C17A-4AFF-910A-20A02F4E2E34}" dt="2022-12-14T23:31:44.980" v="121" actId="1035"/>
          <ac:spMkLst>
            <pc:docMk/>
            <pc:sldMk cId="2855006757" sldId="2026819545"/>
            <ac:spMk id="4" creationId="{B69BCEC5-A8E1-BFC1-F220-3D9205B9B2E7}"/>
          </ac:spMkLst>
        </pc:spChg>
        <pc:spChg chg="mod">
          <ac:chgData name="John Manferdelli" userId="fc0ef8cf-410a-4fff-afa7-0827a57dcd7c" providerId="ADAL" clId="{2F0C0C65-C17A-4AFF-910A-20A02F4E2E34}" dt="2022-12-14T23:31:35.800" v="93" actId="1036"/>
          <ac:spMkLst>
            <pc:docMk/>
            <pc:sldMk cId="2855006757" sldId="2026819545"/>
            <ac:spMk id="58" creationId="{DB58F901-5C59-FC69-15DB-62387EFE198C}"/>
          </ac:spMkLst>
        </pc:spChg>
        <pc:spChg chg="mod">
          <ac:chgData name="John Manferdelli" userId="fc0ef8cf-410a-4fff-afa7-0827a57dcd7c" providerId="ADAL" clId="{2F0C0C65-C17A-4AFF-910A-20A02F4E2E34}" dt="2022-12-14T23:31:35.800" v="93" actId="1036"/>
          <ac:spMkLst>
            <pc:docMk/>
            <pc:sldMk cId="2855006757" sldId="2026819545"/>
            <ac:spMk id="68" creationId="{DBCA2BAF-6B6F-68E6-40D6-7E7B3AB6F512}"/>
          </ac:spMkLst>
        </pc:spChg>
        <pc:spChg chg="mod">
          <ac:chgData name="John Manferdelli" userId="fc0ef8cf-410a-4fff-afa7-0827a57dcd7c" providerId="ADAL" clId="{2F0C0C65-C17A-4AFF-910A-20A02F4E2E34}" dt="2022-12-14T23:31:49.681" v="122" actId="1076"/>
          <ac:spMkLst>
            <pc:docMk/>
            <pc:sldMk cId="2855006757" sldId="2026819545"/>
            <ac:spMk id="70" creationId="{CC5A10F2-1C36-BE7A-B394-4EBDCEAB63CC}"/>
          </ac:spMkLst>
        </pc:spChg>
        <pc:grpChg chg="mod">
          <ac:chgData name="John Manferdelli" userId="fc0ef8cf-410a-4fff-afa7-0827a57dcd7c" providerId="ADAL" clId="{2F0C0C65-C17A-4AFF-910A-20A02F4E2E34}" dt="2022-12-14T23:31:14.290" v="67" actId="1076"/>
          <ac:grpSpMkLst>
            <pc:docMk/>
            <pc:sldMk cId="2855006757" sldId="2026819545"/>
            <ac:grpSpMk id="6" creationId="{CCF8EAA8-F9E2-27C0-BBAA-D82C81124521}"/>
          </ac:grpSpMkLst>
        </pc:grpChg>
        <pc:cxnChg chg="mod">
          <ac:chgData name="John Manferdelli" userId="fc0ef8cf-410a-4fff-afa7-0827a57dcd7c" providerId="ADAL" clId="{2F0C0C65-C17A-4AFF-910A-20A02F4E2E34}" dt="2022-12-14T23:31:35.800" v="93" actId="1036"/>
          <ac:cxnSpMkLst>
            <pc:docMk/>
            <pc:sldMk cId="2855006757" sldId="2026819545"/>
            <ac:cxnSpMk id="67" creationId="{C9010E47-D225-09DE-FA85-D9E75AEEA31D}"/>
          </ac:cxnSpMkLst>
        </pc:cxnChg>
        <pc:cxnChg chg="mod">
          <ac:chgData name="John Manferdelli" userId="fc0ef8cf-410a-4fff-afa7-0827a57dcd7c" providerId="ADAL" clId="{2F0C0C65-C17A-4AFF-910A-20A02F4E2E34}" dt="2022-12-14T23:31:35.800" v="93" actId="1036"/>
          <ac:cxnSpMkLst>
            <pc:docMk/>
            <pc:sldMk cId="2855006757" sldId="2026819545"/>
            <ac:cxnSpMk id="71" creationId="{D9654083-DDEC-08AC-FD0F-9330927286AB}"/>
          </ac:cxnSpMkLst>
        </pc:cxnChg>
        <pc:cxnChg chg="mod">
          <ac:chgData name="John Manferdelli" userId="fc0ef8cf-410a-4fff-afa7-0827a57dcd7c" providerId="ADAL" clId="{2F0C0C65-C17A-4AFF-910A-20A02F4E2E34}" dt="2022-12-14T23:31:35.800" v="93" actId="1036"/>
          <ac:cxnSpMkLst>
            <pc:docMk/>
            <pc:sldMk cId="2855006757" sldId="2026819545"/>
            <ac:cxnSpMk id="73" creationId="{2A5F9034-77E8-44B3-4CAF-D5987980004C}"/>
          </ac:cxnSpMkLst>
        </pc:cxnChg>
      </pc:sldChg>
      <pc:sldChg chg="modSp mod ord">
        <pc:chgData name="John Manferdelli" userId="fc0ef8cf-410a-4fff-afa7-0827a57dcd7c" providerId="ADAL" clId="{2F0C0C65-C17A-4AFF-910A-20A02F4E2E34}" dt="2022-12-14T23:27:31.172" v="42" actId="20577"/>
        <pc:sldMkLst>
          <pc:docMk/>
          <pc:sldMk cId="3639554501" sldId="2026819577"/>
        </pc:sldMkLst>
        <pc:spChg chg="mod">
          <ac:chgData name="John Manferdelli" userId="fc0ef8cf-410a-4fff-afa7-0827a57dcd7c" providerId="ADAL" clId="{2F0C0C65-C17A-4AFF-910A-20A02F4E2E34}" dt="2022-12-14T23:27:31.172" v="42" actId="20577"/>
          <ac:spMkLst>
            <pc:docMk/>
            <pc:sldMk cId="3639554501" sldId="2026819577"/>
            <ac:spMk id="2" creationId="{E0973822-AF0B-4979-924D-1C20AB7E5D3F}"/>
          </ac:spMkLst>
        </pc:spChg>
      </pc:sldChg>
    </pc:docChg>
  </pc:docChgLst>
  <pc:docChgLst>
    <pc:chgData name="Anoop Jaishankar" userId="S::ajaishankar@vmware.com::95a5442f-fee8-4cb3-a16a-5a9f178a6de5" providerId="AD" clId="Web-{20FFB294-5AAC-49A6-B29D-EF156615F31D}"/>
    <pc:docChg chg="addSld modSld sldOrd">
      <pc:chgData name="Anoop Jaishankar" userId="S::ajaishankar@vmware.com::95a5442f-fee8-4cb3-a16a-5a9f178a6de5" providerId="AD" clId="Web-{20FFB294-5AAC-49A6-B29D-EF156615F31D}" dt="2022-04-07T16:43:57.946" v="194" actId="20577"/>
      <pc:docMkLst>
        <pc:docMk/>
      </pc:docMkLst>
      <pc:sldChg chg="addSp delSp modSp add ord replId">
        <pc:chgData name="Anoop Jaishankar" userId="S::ajaishankar@vmware.com::95a5442f-fee8-4cb3-a16a-5a9f178a6de5" providerId="AD" clId="Web-{20FFB294-5AAC-49A6-B29D-EF156615F31D}" dt="2022-04-07T16:43:57.946" v="194" actId="20577"/>
        <pc:sldMkLst>
          <pc:docMk/>
          <pc:sldMk cId="2461443310" sldId="2026819530"/>
        </pc:sldMkLst>
        <pc:spChg chg="mod">
          <ac:chgData name="Anoop Jaishankar" userId="S::ajaishankar@vmware.com::95a5442f-fee8-4cb3-a16a-5a9f178a6de5" providerId="AD" clId="Web-{20FFB294-5AAC-49A6-B29D-EF156615F31D}" dt="2022-04-07T16:39:25.593" v="29" actId="20577"/>
          <ac:spMkLst>
            <pc:docMk/>
            <pc:sldMk cId="2461443310" sldId="2026819530"/>
            <ac:spMk id="2" creationId="{F60E2652-1BD9-5545-A120-48F537B731DD}"/>
          </ac:spMkLst>
        </pc:spChg>
        <pc:spChg chg="add del mod">
          <ac:chgData name="Anoop Jaishankar" userId="S::ajaishankar@vmware.com::95a5442f-fee8-4cb3-a16a-5a9f178a6de5" providerId="AD" clId="Web-{20FFB294-5AAC-49A6-B29D-EF156615F31D}" dt="2022-04-07T16:43:57.946" v="194" actId="20577"/>
          <ac:spMkLst>
            <pc:docMk/>
            <pc:sldMk cId="2461443310" sldId="2026819530"/>
            <ac:spMk id="3" creationId="{EAEB9B45-F575-DF4C-977F-B2FB8E10CE41}"/>
          </ac:spMkLst>
        </pc:spChg>
        <pc:spChg chg="add">
          <ac:chgData name="Anoop Jaishankar" userId="S::ajaishankar@vmware.com::95a5442f-fee8-4cb3-a16a-5a9f178a6de5" providerId="AD" clId="Web-{20FFB294-5AAC-49A6-B29D-EF156615F31D}" dt="2022-04-07T16:39:07.108" v="1"/>
          <ac:spMkLst>
            <pc:docMk/>
            <pc:sldMk cId="2461443310" sldId="2026819530"/>
            <ac:spMk id="5" creationId="{E9D70583-A948-216A-3C1C-16ABC0F5190D}"/>
          </ac:spMkLst>
        </pc:spChg>
        <pc:spChg chg="add del mod">
          <ac:chgData name="Anoop Jaishankar" userId="S::ajaishankar@vmware.com::95a5442f-fee8-4cb3-a16a-5a9f178a6de5" providerId="AD" clId="Web-{20FFB294-5AAC-49A6-B29D-EF156615F31D}" dt="2022-04-07T16:40:55.971" v="42"/>
          <ac:spMkLst>
            <pc:docMk/>
            <pc:sldMk cId="2461443310" sldId="2026819530"/>
            <ac:spMk id="8" creationId="{2DE255B4-C286-D6BD-458A-496C46378AF0}"/>
          </ac:spMkLst>
        </pc:spChg>
        <pc:picChg chg="add mod">
          <ac:chgData name="Anoop Jaishankar" userId="S::ajaishankar@vmware.com::95a5442f-fee8-4cb3-a16a-5a9f178a6de5" providerId="AD" clId="Web-{20FFB294-5AAC-49A6-B29D-EF156615F31D}" dt="2022-04-07T16:41:03.049" v="43" actId="14100"/>
          <ac:picMkLst>
            <pc:docMk/>
            <pc:sldMk cId="2461443310" sldId="2026819530"/>
            <ac:picMk id="6" creationId="{507FE302-C346-B8C2-E0A0-DDB4CBAB5AA9}"/>
          </ac:picMkLst>
        </pc:picChg>
      </pc:sldChg>
    </pc:docChg>
  </pc:docChgLst>
  <pc:docChgLst>
    <pc:chgData name="Chris Ramming" userId="3d35cccf-6672-4c88-a989-5381d970abfd" providerId="ADAL" clId="{DE689738-B505-49A5-B0BA-86B6E3863C78}"/>
    <pc:docChg chg="undo custSel addSld delSld modSld sldOrd addSection modSection">
      <pc:chgData name="Chris Ramming" userId="3d35cccf-6672-4c88-a989-5381d970abfd" providerId="ADAL" clId="{DE689738-B505-49A5-B0BA-86B6E3863C78}" dt="2022-12-15T00:34:38.466" v="333"/>
      <pc:docMkLst>
        <pc:docMk/>
      </pc:docMkLst>
      <pc:sldChg chg="ord">
        <pc:chgData name="Chris Ramming" userId="3d35cccf-6672-4c88-a989-5381d970abfd" providerId="ADAL" clId="{DE689738-B505-49A5-B0BA-86B6E3863C78}" dt="2022-12-14T23:43:43.434" v="3"/>
        <pc:sldMkLst>
          <pc:docMk/>
          <pc:sldMk cId="3211409328" sldId="2026819500"/>
        </pc:sldMkLst>
      </pc:sldChg>
      <pc:sldChg chg="modSp mod ord addCm">
        <pc:chgData name="Chris Ramming" userId="3d35cccf-6672-4c88-a989-5381d970abfd" providerId="ADAL" clId="{DE689738-B505-49A5-B0BA-86B6E3863C78}" dt="2022-12-15T00:08:50.142" v="159"/>
        <pc:sldMkLst>
          <pc:docMk/>
          <pc:sldMk cId="265700243" sldId="2026819534"/>
        </pc:sldMkLst>
        <pc:spChg chg="mod">
          <ac:chgData name="Chris Ramming" userId="3d35cccf-6672-4c88-a989-5381d970abfd" providerId="ADAL" clId="{DE689738-B505-49A5-B0BA-86B6E3863C78}" dt="2022-12-14T23:59:51.128" v="155" actId="20577"/>
          <ac:spMkLst>
            <pc:docMk/>
            <pc:sldMk cId="265700243" sldId="2026819534"/>
            <ac:spMk id="3" creationId="{EAEB9B45-F575-DF4C-977F-B2FB8E10CE41}"/>
          </ac:spMkLst>
        </pc:spChg>
        <pc:spChg chg="mod">
          <ac:chgData name="Chris Ramming" userId="3d35cccf-6672-4c88-a989-5381d970abfd" providerId="ADAL" clId="{DE689738-B505-49A5-B0BA-86B6E3863C78}" dt="2022-12-15T00:02:47.754" v="156" actId="14100"/>
          <ac:spMkLst>
            <pc:docMk/>
            <pc:sldMk cId="265700243" sldId="2026819534"/>
            <ac:spMk id="5" creationId="{D038564A-00C7-A9FC-A055-2A23A48B450E}"/>
          </ac:spMkLst>
        </pc:spChg>
      </pc:sldChg>
      <pc:sldChg chg="ord">
        <pc:chgData name="Chris Ramming" userId="3d35cccf-6672-4c88-a989-5381d970abfd" providerId="ADAL" clId="{DE689738-B505-49A5-B0BA-86B6E3863C78}" dt="2022-12-15T00:32:37.881" v="319"/>
        <pc:sldMkLst>
          <pc:docMk/>
          <pc:sldMk cId="3703329349" sldId="2026819544"/>
        </pc:sldMkLst>
      </pc:sldChg>
      <pc:sldChg chg="addSp delSp modSp mod ord addCm">
        <pc:chgData name="Chris Ramming" userId="3d35cccf-6672-4c88-a989-5381d970abfd" providerId="ADAL" clId="{DE689738-B505-49A5-B0BA-86B6E3863C78}" dt="2022-12-15T00:34:38.466" v="333"/>
        <pc:sldMkLst>
          <pc:docMk/>
          <pc:sldMk cId="2855006757" sldId="2026819545"/>
        </pc:sldMkLst>
        <pc:spChg chg="add del mod">
          <ac:chgData name="Chris Ramming" userId="3d35cccf-6672-4c88-a989-5381d970abfd" providerId="ADAL" clId="{DE689738-B505-49A5-B0BA-86B6E3863C78}" dt="2022-12-15T00:10:27.955" v="260" actId="478"/>
          <ac:spMkLst>
            <pc:docMk/>
            <pc:sldMk cId="2855006757" sldId="2026819545"/>
            <ac:spMk id="2" creationId="{F6CD3AE1-C397-5113-C19C-35370358BCB5}"/>
          </ac:spMkLst>
        </pc:spChg>
        <pc:spChg chg="mod">
          <ac:chgData name="Chris Ramming" userId="3d35cccf-6672-4c88-a989-5381d970abfd" providerId="ADAL" clId="{DE689738-B505-49A5-B0BA-86B6E3863C78}" dt="2022-12-15T00:33:59.513" v="332" actId="20577"/>
          <ac:spMkLst>
            <pc:docMk/>
            <pc:sldMk cId="2855006757" sldId="2026819545"/>
            <ac:spMk id="52" creationId="{6AA10A26-683D-087A-2766-F81B0A714A89}"/>
          </ac:spMkLst>
        </pc:spChg>
        <pc:spChg chg="mod">
          <ac:chgData name="Chris Ramming" userId="3d35cccf-6672-4c88-a989-5381d970abfd" providerId="ADAL" clId="{DE689738-B505-49A5-B0BA-86B6E3863C78}" dt="2022-12-14T23:58:00.268" v="147" actId="1036"/>
          <ac:spMkLst>
            <pc:docMk/>
            <pc:sldMk cId="2855006757" sldId="2026819545"/>
            <ac:spMk id="68" creationId="{DBCA2BAF-6B6F-68E6-40D6-7E7B3AB6F512}"/>
          </ac:spMkLst>
        </pc:spChg>
        <pc:spChg chg="mod">
          <ac:chgData name="Chris Ramming" userId="3d35cccf-6672-4c88-a989-5381d970abfd" providerId="ADAL" clId="{DE689738-B505-49A5-B0BA-86B6E3863C78}" dt="2022-12-14T23:58:00.268" v="147" actId="1036"/>
          <ac:spMkLst>
            <pc:docMk/>
            <pc:sldMk cId="2855006757" sldId="2026819545"/>
            <ac:spMk id="70" creationId="{CC5A10F2-1C36-BE7A-B394-4EBDCEAB63CC}"/>
          </ac:spMkLst>
        </pc:spChg>
      </pc:sldChg>
      <pc:sldChg chg="ord addCm">
        <pc:chgData name="Chris Ramming" userId="3d35cccf-6672-4c88-a989-5381d970abfd" providerId="ADAL" clId="{DE689738-B505-49A5-B0BA-86B6E3863C78}" dt="2022-12-15T00:27:57.982" v="298"/>
        <pc:sldMkLst>
          <pc:docMk/>
          <pc:sldMk cId="3942040527" sldId="2026819546"/>
        </pc:sldMkLst>
      </pc:sldChg>
      <pc:sldChg chg="ord">
        <pc:chgData name="Chris Ramming" userId="3d35cccf-6672-4c88-a989-5381d970abfd" providerId="ADAL" clId="{DE689738-B505-49A5-B0BA-86B6E3863C78}" dt="2022-12-15T00:32:45.918" v="321"/>
        <pc:sldMkLst>
          <pc:docMk/>
          <pc:sldMk cId="273795091" sldId="2026819547"/>
        </pc:sldMkLst>
      </pc:sldChg>
      <pc:sldChg chg="ord">
        <pc:chgData name="Chris Ramming" userId="3d35cccf-6672-4c88-a989-5381d970abfd" providerId="ADAL" clId="{DE689738-B505-49A5-B0BA-86B6E3863C78}" dt="2022-12-15T00:32:11.060" v="316"/>
        <pc:sldMkLst>
          <pc:docMk/>
          <pc:sldMk cId="2935247887" sldId="2026819557"/>
        </pc:sldMkLst>
      </pc:sldChg>
      <pc:sldChg chg="modSp mod ord">
        <pc:chgData name="Chris Ramming" userId="3d35cccf-6672-4c88-a989-5381d970abfd" providerId="ADAL" clId="{DE689738-B505-49A5-B0BA-86B6E3863C78}" dt="2022-12-15T00:26:43.749" v="294"/>
        <pc:sldMkLst>
          <pc:docMk/>
          <pc:sldMk cId="1489858611" sldId="2026819562"/>
        </pc:sldMkLst>
        <pc:spChg chg="mod">
          <ac:chgData name="Chris Ramming" userId="3d35cccf-6672-4c88-a989-5381d970abfd" providerId="ADAL" clId="{DE689738-B505-49A5-B0BA-86B6E3863C78}" dt="2022-12-14T23:46:23.704" v="48" actId="20577"/>
          <ac:spMkLst>
            <pc:docMk/>
            <pc:sldMk cId="1489858611" sldId="2026819562"/>
            <ac:spMk id="2" creationId="{E0973822-AF0B-4979-924D-1C20AB7E5D3F}"/>
          </ac:spMkLst>
        </pc:spChg>
        <pc:spChg chg="mod">
          <ac:chgData name="Chris Ramming" userId="3d35cccf-6672-4c88-a989-5381d970abfd" providerId="ADAL" clId="{DE689738-B505-49A5-B0BA-86B6E3863C78}" dt="2022-12-14T23:49:19.116" v="55" actId="20577"/>
          <ac:spMkLst>
            <pc:docMk/>
            <pc:sldMk cId="1489858611" sldId="2026819562"/>
            <ac:spMk id="3" creationId="{E52B45F6-7C57-5AD3-1689-BB5F315EC157}"/>
          </ac:spMkLst>
        </pc:spChg>
        <pc:spChg chg="mod">
          <ac:chgData name="Chris Ramming" userId="3d35cccf-6672-4c88-a989-5381d970abfd" providerId="ADAL" clId="{DE689738-B505-49A5-B0BA-86B6E3863C78}" dt="2022-12-14T23:49:30.794" v="64" actId="20577"/>
          <ac:spMkLst>
            <pc:docMk/>
            <pc:sldMk cId="1489858611" sldId="2026819562"/>
            <ac:spMk id="4" creationId="{9E4E519F-3737-F379-EB7D-78DD05EC2B17}"/>
          </ac:spMkLst>
        </pc:spChg>
        <pc:spChg chg="mod">
          <ac:chgData name="Chris Ramming" userId="3d35cccf-6672-4c88-a989-5381d970abfd" providerId="ADAL" clId="{DE689738-B505-49A5-B0BA-86B6E3863C78}" dt="2022-12-14T23:49:33.857" v="67" actId="20577"/>
          <ac:spMkLst>
            <pc:docMk/>
            <pc:sldMk cId="1489858611" sldId="2026819562"/>
            <ac:spMk id="5" creationId="{7DCEA248-9257-2344-6982-99820A622894}"/>
          </ac:spMkLst>
        </pc:spChg>
        <pc:spChg chg="mod">
          <ac:chgData name="Chris Ramming" userId="3d35cccf-6672-4c88-a989-5381d970abfd" providerId="ADAL" clId="{DE689738-B505-49A5-B0BA-86B6E3863C78}" dt="2022-12-14T23:49:27.347" v="61" actId="20577"/>
          <ac:spMkLst>
            <pc:docMk/>
            <pc:sldMk cId="1489858611" sldId="2026819562"/>
            <ac:spMk id="6" creationId="{E1AB94AB-6A15-6734-E016-DEB1682FC314}"/>
          </ac:spMkLst>
        </pc:spChg>
        <pc:spChg chg="mod">
          <ac:chgData name="Chris Ramming" userId="3d35cccf-6672-4c88-a989-5381d970abfd" providerId="ADAL" clId="{DE689738-B505-49A5-B0BA-86B6E3863C78}" dt="2022-12-14T23:49:36.515" v="70" actId="20577"/>
          <ac:spMkLst>
            <pc:docMk/>
            <pc:sldMk cId="1489858611" sldId="2026819562"/>
            <ac:spMk id="8" creationId="{CD76A800-3FC6-37A4-8020-AC5F6D7C5B54}"/>
          </ac:spMkLst>
        </pc:spChg>
      </pc:sldChg>
      <pc:sldChg chg="mod ord modShow addCm">
        <pc:chgData name="Chris Ramming" userId="3d35cccf-6672-4c88-a989-5381d970abfd" providerId="ADAL" clId="{DE689738-B505-49A5-B0BA-86B6E3863C78}" dt="2022-12-15T00:25:57.315" v="290" actId="729"/>
        <pc:sldMkLst>
          <pc:docMk/>
          <pc:sldMk cId="3929061285" sldId="2026819563"/>
        </pc:sldMkLst>
      </pc:sldChg>
      <pc:sldChg chg="modSp mod ord">
        <pc:chgData name="Chris Ramming" userId="3d35cccf-6672-4c88-a989-5381d970abfd" providerId="ADAL" clId="{DE689738-B505-49A5-B0BA-86B6E3863C78}" dt="2022-12-15T00:26:43.749" v="294"/>
        <pc:sldMkLst>
          <pc:docMk/>
          <pc:sldMk cId="3255267440" sldId="2026819570"/>
        </pc:sldMkLst>
        <pc:spChg chg="mod">
          <ac:chgData name="Chris Ramming" userId="3d35cccf-6672-4c88-a989-5381d970abfd" providerId="ADAL" clId="{DE689738-B505-49A5-B0BA-86B6E3863C78}" dt="2022-12-14T23:46:35.131" v="49"/>
          <ac:spMkLst>
            <pc:docMk/>
            <pc:sldMk cId="3255267440" sldId="2026819570"/>
            <ac:spMk id="2" creationId="{E0973822-AF0B-4979-924D-1C20AB7E5D3F}"/>
          </ac:spMkLst>
        </pc:spChg>
        <pc:spChg chg="mod">
          <ac:chgData name="Chris Ramming" userId="3d35cccf-6672-4c88-a989-5381d970abfd" providerId="ADAL" clId="{DE689738-B505-49A5-B0BA-86B6E3863C78}" dt="2022-12-14T23:49:54.806" v="76" actId="20577"/>
          <ac:spMkLst>
            <pc:docMk/>
            <pc:sldMk cId="3255267440" sldId="2026819570"/>
            <ac:spMk id="9" creationId="{3890C287-4424-481B-2E8D-0658B0D97F62}"/>
          </ac:spMkLst>
        </pc:spChg>
        <pc:spChg chg="mod">
          <ac:chgData name="Chris Ramming" userId="3d35cccf-6672-4c88-a989-5381d970abfd" providerId="ADAL" clId="{DE689738-B505-49A5-B0BA-86B6E3863C78}" dt="2022-12-14T23:50:02.965" v="82" actId="20577"/>
          <ac:spMkLst>
            <pc:docMk/>
            <pc:sldMk cId="3255267440" sldId="2026819570"/>
            <ac:spMk id="10" creationId="{E71D62F4-52B7-8261-7603-DC0B299E22F0}"/>
          </ac:spMkLst>
        </pc:spChg>
        <pc:spChg chg="mod">
          <ac:chgData name="Chris Ramming" userId="3d35cccf-6672-4c88-a989-5381d970abfd" providerId="ADAL" clId="{DE689738-B505-49A5-B0BA-86B6E3863C78}" dt="2022-12-14T23:49:51.992" v="73" actId="20577"/>
          <ac:spMkLst>
            <pc:docMk/>
            <pc:sldMk cId="3255267440" sldId="2026819570"/>
            <ac:spMk id="11" creationId="{E00E8202-DE3B-6513-40FD-63DF44C44CFE}"/>
          </ac:spMkLst>
        </pc:spChg>
        <pc:spChg chg="mod">
          <ac:chgData name="Chris Ramming" userId="3d35cccf-6672-4c88-a989-5381d970abfd" providerId="ADAL" clId="{DE689738-B505-49A5-B0BA-86B6E3863C78}" dt="2022-12-14T23:49:58.821" v="79" actId="20577"/>
          <ac:spMkLst>
            <pc:docMk/>
            <pc:sldMk cId="3255267440" sldId="2026819570"/>
            <ac:spMk id="13" creationId="{5EB29C0A-32E7-C9CE-E4CB-D06264C52E67}"/>
          </ac:spMkLst>
        </pc:spChg>
      </pc:sldChg>
      <pc:sldChg chg="ord addCm">
        <pc:chgData name="Chris Ramming" userId="3d35cccf-6672-4c88-a989-5381d970abfd" providerId="ADAL" clId="{DE689738-B505-49A5-B0BA-86B6E3863C78}" dt="2022-12-15T00:24:55.437" v="287"/>
        <pc:sldMkLst>
          <pc:docMk/>
          <pc:sldMk cId="1680373879" sldId="2026819576"/>
        </pc:sldMkLst>
      </pc:sldChg>
      <pc:sldChg chg="modSp ord">
        <pc:chgData name="Chris Ramming" userId="3d35cccf-6672-4c88-a989-5381d970abfd" providerId="ADAL" clId="{DE689738-B505-49A5-B0BA-86B6E3863C78}" dt="2022-12-14T23:46:56.763" v="50" actId="20577"/>
        <pc:sldMkLst>
          <pc:docMk/>
          <pc:sldMk cId="3639554501" sldId="2026819577"/>
        </pc:sldMkLst>
        <pc:spChg chg="mod">
          <ac:chgData name="Chris Ramming" userId="3d35cccf-6672-4c88-a989-5381d970abfd" providerId="ADAL" clId="{DE689738-B505-49A5-B0BA-86B6E3863C78}" dt="2022-12-14T23:46:56.763" v="50" actId="20577"/>
          <ac:spMkLst>
            <pc:docMk/>
            <pc:sldMk cId="3639554501" sldId="2026819577"/>
            <ac:spMk id="13" creationId="{56ECAA6C-FFF3-C44C-B73A-AC238D119F1A}"/>
          </ac:spMkLst>
        </pc:spChg>
      </pc:sldChg>
      <pc:sldChg chg="add del">
        <pc:chgData name="Chris Ramming" userId="3d35cccf-6672-4c88-a989-5381d970abfd" providerId="ADAL" clId="{DE689738-B505-49A5-B0BA-86B6E3863C78}" dt="2022-12-14T23:56:01.912" v="84" actId="47"/>
        <pc:sldMkLst>
          <pc:docMk/>
          <pc:sldMk cId="574546908" sldId="2147470147"/>
        </pc:sldMkLst>
      </pc:sldChg>
    </pc:docChg>
  </pc:docChgLst>
  <pc:docChgLst>
    <pc:chgData name="Anoop Jaishankar" userId="S::ajaishankar@vmware.com::95a5442f-fee8-4cb3-a16a-5a9f178a6de5" providerId="AD" clId="Web-{F820F915-CCBA-493E-B2A4-A640D8E4466A}"/>
    <pc:docChg chg="addSld sldOrd">
      <pc:chgData name="Anoop Jaishankar" userId="S::ajaishankar@vmware.com::95a5442f-fee8-4cb3-a16a-5a9f178a6de5" providerId="AD" clId="Web-{F820F915-CCBA-493E-B2A4-A640D8E4466A}" dt="2022-04-07T18:07:55.178" v="3"/>
      <pc:docMkLst>
        <pc:docMk/>
      </pc:docMkLst>
      <pc:sldChg chg="add ord">
        <pc:chgData name="Anoop Jaishankar" userId="S::ajaishankar@vmware.com::95a5442f-fee8-4cb3-a16a-5a9f178a6de5" providerId="AD" clId="Web-{F820F915-CCBA-493E-B2A4-A640D8E4466A}" dt="2022-04-07T18:07:33.802" v="1"/>
        <pc:sldMkLst>
          <pc:docMk/>
          <pc:sldMk cId="265700243" sldId="2026819534"/>
        </pc:sldMkLst>
      </pc:sldChg>
      <pc:sldChg chg="add ord">
        <pc:chgData name="Anoop Jaishankar" userId="S::ajaishankar@vmware.com::95a5442f-fee8-4cb3-a16a-5a9f178a6de5" providerId="AD" clId="Web-{F820F915-CCBA-493E-B2A4-A640D8E4466A}" dt="2022-04-07T18:07:55.178" v="3"/>
        <pc:sldMkLst>
          <pc:docMk/>
          <pc:sldMk cId="1822455947" sldId="20268195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1/3/23</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1/3/23</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217810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54207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260003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210670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718122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303315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317963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283348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392710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82311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244540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2022906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Leaf">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86D72990-E433-494B-84CC-DE26B66031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FF443D59-7449-354D-8E4D-55110190FA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6" name="Picture 5">
            <a:extLst>
              <a:ext uri="{FF2B5EF4-FFF2-40B4-BE49-F238E27FC236}">
                <a16:creationId xmlns:a16="http://schemas.microsoft.com/office/drawing/2014/main" id="{E71124A3-2ACA-4C4E-8BF5-E647DFDEA87C}"/>
              </a:ext>
            </a:extLst>
          </p:cNvPr>
          <p:cNvPicPr>
            <a:picLocks noChangeAspect="1"/>
          </p:cNvPicPr>
          <p:nvPr userDrawn="1"/>
        </p:nvPicPr>
        <p:blipFill>
          <a:blip r:embed="rId4"/>
          <a:srcRect/>
          <a:stretch/>
        </p:blipFill>
        <p:spPr>
          <a:xfrm>
            <a:off x="0" y="893"/>
            <a:ext cx="12188824" cy="6856213"/>
          </a:xfrm>
          <a:prstGeom prst="rect">
            <a:avLst/>
          </a:prstGeom>
        </p:spPr>
      </p:pic>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803206" cy="1229360"/>
          </a:xfrm>
        </p:spPr>
        <p:txBody>
          <a:bodyPr wrap="square" anchor="b"/>
          <a:lstStyle>
            <a:lvl1pPr algn="l">
              <a:defRPr sz="3600" b="0" cap="none" baseline="0">
                <a:solidFill>
                  <a:schemeClr val="tx2"/>
                </a:solidFill>
              </a:defRPr>
            </a:lvl1pPr>
          </a:lstStyle>
          <a:p>
            <a:r>
              <a:rPr lang="en-US"/>
              <a:t>Section Header – 8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7548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2437324-8983-DD41-B433-C5086B6F72B8}"/>
              </a:ext>
              <a:ext uri="{C183D7F6-B498-43B3-948B-1728B52AA6E4}">
                <adec:decorative xmlns:adec="http://schemas.microsoft.com/office/drawing/2017/decorative" val="1"/>
              </a:ext>
            </a:extLst>
          </p:cNvPr>
          <p:cNvGrpSpPr/>
          <p:nvPr userDrawn="1"/>
        </p:nvGrpSpPr>
        <p:grpSpPr>
          <a:xfrm>
            <a:off x="6327131" y="3030423"/>
            <a:ext cx="9616297" cy="2760778"/>
            <a:chOff x="6241313" y="2385610"/>
            <a:chExt cx="11118070" cy="3191928"/>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611984" y="-1985061"/>
              <a:ext cx="2376727" cy="111180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839993" y="2461839"/>
              <a:ext cx="1097485" cy="513391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0E7EF0E5-FA27-864F-AC3A-BD89A5DCA1B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99772" y="2905575"/>
              <a:ext cx="2365598" cy="2321243"/>
            </a:xfrm>
            <a:prstGeom prst="rect">
              <a:avLst/>
            </a:prstGeom>
          </p:spPr>
        </p:pic>
      </p:grpSp>
      <p:sp>
        <p:nvSpPr>
          <p:cNvPr id="10" name="page number">
            <a:extLst>
              <a:ext uri="{FF2B5EF4-FFF2-40B4-BE49-F238E27FC236}">
                <a16:creationId xmlns:a16="http://schemas.microsoft.com/office/drawing/2014/main" id="{03A33963-E6EA-D141-AA62-8AB5C5C32A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33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117406" cy="1229360"/>
          </a:xfrm>
        </p:spPr>
        <p:txBody>
          <a:bodyPr wrap="square" anchor="b"/>
          <a:lstStyle>
            <a:lvl1pPr algn="l">
              <a:defRPr sz="3600" b="0" cap="none" baseline="0">
                <a:solidFill>
                  <a:schemeClr val="tx2"/>
                </a:solidFill>
              </a:defRPr>
            </a:lvl1pPr>
          </a:lstStyle>
          <a:p>
            <a:r>
              <a:rPr lang="en-US"/>
              <a:t>Section Header – 9 with Ocean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50774"/>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093BC1C8-7408-DE43-97D9-D1A87A640D42}"/>
              </a:ext>
            </a:extLst>
          </p:cNvPr>
          <p:cNvGrpSpPr/>
          <p:nvPr userDrawn="1"/>
        </p:nvGrpSpPr>
        <p:grpSpPr>
          <a:xfrm>
            <a:off x="6394433" y="3802599"/>
            <a:ext cx="7608739" cy="2160165"/>
            <a:chOff x="6262336" y="3189573"/>
            <a:chExt cx="9216697" cy="2616673"/>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15001" y="-186429"/>
              <a:ext cx="2311368" cy="921669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2000">
                  <a:schemeClr val="accent2">
                    <a:alpha val="0"/>
                  </a:schemeClr>
                </a:gs>
                <a:gs pos="52000">
                  <a:schemeClr val="accent2"/>
                </a:gs>
                <a:gs pos="73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473382" y="2776227"/>
              <a:ext cx="1067304" cy="499273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9856" y="3189573"/>
              <a:ext cx="2945107" cy="2332629"/>
            </a:xfrm>
            <a:prstGeom prst="rect">
              <a:avLst/>
            </a:prstGeom>
          </p:spPr>
        </p:pic>
      </p:grpSp>
      <p:sp>
        <p:nvSpPr>
          <p:cNvPr id="10" name="page number">
            <a:extLst>
              <a:ext uri="{FF2B5EF4-FFF2-40B4-BE49-F238E27FC236}">
                <a16:creationId xmlns:a16="http://schemas.microsoft.com/office/drawing/2014/main" id="{78D88B2C-6D65-2543-A086-ADD9221907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050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tx2"/>
                </a:solidFill>
              </a:defRPr>
            </a:lvl1pPr>
          </a:lstStyle>
          <a:p>
            <a:r>
              <a:rPr lang="en-US"/>
              <a:t>Section Header – 11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42537"/>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37FC1E9-02CE-B143-8BB2-4627E54B8E12}"/>
              </a:ext>
              <a:ext uri="{C183D7F6-B498-43B3-948B-1728B52AA6E4}">
                <adec:decorative xmlns:adec="http://schemas.microsoft.com/office/drawing/2017/decorative" val="1"/>
              </a:ext>
            </a:extLst>
          </p:cNvPr>
          <p:cNvGrpSpPr/>
          <p:nvPr userDrawn="1"/>
        </p:nvGrpSpPr>
        <p:grpSpPr>
          <a:xfrm>
            <a:off x="6434222" y="3076712"/>
            <a:ext cx="9055170" cy="2599682"/>
            <a:chOff x="6434222" y="3076712"/>
            <a:chExt cx="9055170" cy="2599682"/>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93938" y="-483004"/>
              <a:ext cx="1935737" cy="90551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097" y="3138796"/>
              <a:ext cx="893852" cy="41813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a:extLst>
                <a:ext uri="{FF2B5EF4-FFF2-40B4-BE49-F238E27FC236}">
                  <a16:creationId xmlns:a16="http://schemas.microsoft.com/office/drawing/2014/main" id="{00FBF9A9-0DCA-4B47-9F95-7C285BFC9B9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39877" y="3440911"/>
              <a:ext cx="2851753" cy="1885649"/>
            </a:xfrm>
            <a:prstGeom prst="rect">
              <a:avLst/>
            </a:prstGeom>
          </p:spPr>
        </p:pic>
      </p:grpSp>
      <p:sp>
        <p:nvSpPr>
          <p:cNvPr id="10" name="page number">
            <a:extLst>
              <a:ext uri="{FF2B5EF4-FFF2-40B4-BE49-F238E27FC236}">
                <a16:creationId xmlns:a16="http://schemas.microsoft.com/office/drawing/2014/main" id="{919DA1C5-C6D2-9D4C-A291-E679FDB0F0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972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8238634" cy="1229360"/>
          </a:xfrm>
        </p:spPr>
        <p:txBody>
          <a:bodyPr wrap="square" anchor="b"/>
          <a:lstStyle>
            <a:lvl1pPr algn="l">
              <a:defRPr sz="3600" b="0" cap="none" baseline="0">
                <a:solidFill>
                  <a:schemeClr val="tx2"/>
                </a:solidFill>
              </a:defRPr>
            </a:lvl1pPr>
          </a:lstStyle>
          <a:p>
            <a:r>
              <a:rPr lang="en-US"/>
              <a:t>Section Header 12 with Indigo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393110"/>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6" name="Group 5">
            <a:extLst>
              <a:ext uri="{FF2B5EF4-FFF2-40B4-BE49-F238E27FC236}">
                <a16:creationId xmlns:a16="http://schemas.microsoft.com/office/drawing/2014/main" id="{D7B74314-80B1-174B-94EE-0762F00FA96C}"/>
              </a:ext>
              <a:ext uri="{C183D7F6-B498-43B3-948B-1728B52AA6E4}">
                <adec:decorative xmlns:adec="http://schemas.microsoft.com/office/drawing/2017/decorative" val="1"/>
              </a:ext>
            </a:extLst>
          </p:cNvPr>
          <p:cNvGrpSpPr/>
          <p:nvPr userDrawn="1"/>
        </p:nvGrpSpPr>
        <p:grpSpPr>
          <a:xfrm>
            <a:off x="6378616" y="3412731"/>
            <a:ext cx="8608267" cy="2477845"/>
            <a:chOff x="6378616" y="3412731"/>
            <a:chExt cx="8608267" cy="247784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62649" y="35166"/>
              <a:ext cx="1840202" cy="860826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2000">
                  <a:schemeClr val="accent1">
                    <a:alpha val="0"/>
                  </a:schemeClr>
                </a:gs>
                <a:gs pos="53000">
                  <a:schemeClr val="accent2"/>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713447" y="3478218"/>
              <a:ext cx="849737" cy="3974979"/>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0BB8F28C-903D-A34B-B23A-0C6DD9A01B00}"/>
                </a:ext>
              </a:extLst>
            </p:cNvPr>
            <p:cNvPicPr>
              <a:picLocks noChangeAspect="1"/>
            </p:cNvPicPr>
            <p:nvPr userDrawn="1"/>
          </p:nvPicPr>
          <p:blipFill>
            <a:blip r:embed="rId2"/>
            <a:stretch>
              <a:fillRect/>
            </a:stretch>
          </p:blipFill>
          <p:spPr>
            <a:xfrm>
              <a:off x="8284067" y="3412731"/>
              <a:ext cx="2024644" cy="1978100"/>
            </a:xfrm>
            <a:prstGeom prst="rect">
              <a:avLst/>
            </a:prstGeom>
          </p:spPr>
        </p:pic>
      </p:grpSp>
      <p:sp>
        <p:nvSpPr>
          <p:cNvPr id="10" name="page number">
            <a:extLst>
              <a:ext uri="{FF2B5EF4-FFF2-40B4-BE49-F238E27FC236}">
                <a16:creationId xmlns:a16="http://schemas.microsoft.com/office/drawing/2014/main" id="{94AA81FC-963D-064C-985C-FA2071598FA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8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575546" cy="1229360"/>
          </a:xfrm>
        </p:spPr>
        <p:txBody>
          <a:bodyPr wrap="square" anchor="b"/>
          <a:lstStyle>
            <a:lvl1pPr algn="l">
              <a:defRPr sz="3600" b="0" cap="none" baseline="0">
                <a:solidFill>
                  <a:schemeClr val="tx2"/>
                </a:solidFill>
              </a:defRPr>
            </a:lvl1pPr>
          </a:lstStyle>
          <a:p>
            <a:r>
              <a:rPr lang="en-US"/>
              <a:t> Section Header 13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26061"/>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16214DFA-51B2-9C4C-AF92-692CDEE0A98F}"/>
              </a:ext>
              <a:ext uri="{C183D7F6-B498-43B3-948B-1728B52AA6E4}">
                <adec:decorative xmlns:adec="http://schemas.microsoft.com/office/drawing/2017/decorative" val="1"/>
              </a:ext>
            </a:extLst>
          </p:cNvPr>
          <p:cNvGrpSpPr/>
          <p:nvPr userDrawn="1"/>
        </p:nvGrpSpPr>
        <p:grpSpPr>
          <a:xfrm>
            <a:off x="6563969" y="3105239"/>
            <a:ext cx="8826570" cy="2785337"/>
            <a:chOff x="6563969" y="3105239"/>
            <a:chExt cx="8826570" cy="2785337"/>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033819" y="-113327"/>
              <a:ext cx="1886869" cy="88265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08729" y="3417041"/>
              <a:ext cx="871287" cy="407578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C939AE73-F1AB-C848-B29C-1763B3E10A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41076" y="3105239"/>
              <a:ext cx="1794487" cy="2038024"/>
            </a:xfrm>
            <a:prstGeom prst="rect">
              <a:avLst/>
            </a:prstGeom>
          </p:spPr>
        </p:pic>
      </p:grpSp>
      <p:sp>
        <p:nvSpPr>
          <p:cNvPr id="10" name="page number">
            <a:extLst>
              <a:ext uri="{FF2B5EF4-FFF2-40B4-BE49-F238E27FC236}">
                <a16:creationId xmlns:a16="http://schemas.microsoft.com/office/drawing/2014/main" id="{936BDB63-5001-6643-8244-F4DC85EB6FA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79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 Leaf">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3695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r>
              <a:rPr lang="en-US"/>
              <a:t>Quote text here; leaf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4" name="Picture Placeholder 3">
            <a:extLst>
              <a:ext uri="{FF2B5EF4-FFF2-40B4-BE49-F238E27FC236}">
                <a16:creationId xmlns:a16="http://schemas.microsoft.com/office/drawing/2014/main" id="{D11B66FB-15E1-2040-A593-0D73087AE63D}"/>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90E8E2E-EFA6-5A42-B35E-12A84F469F97}"/>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6929AF44-0479-6541-9258-E959844CA2A9}"/>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23">
              <a:extLst>
                <a:ext uri="{FF2B5EF4-FFF2-40B4-BE49-F238E27FC236}">
                  <a16:creationId xmlns:a16="http://schemas.microsoft.com/office/drawing/2014/main" id="{D1936A9A-6897-C140-B6A9-D68F7AA9222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3E682E30-2BE8-8745-87FE-77EDCEB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7CAE9338-506F-0843-A399-10B5FE4EF2C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301A9673-C951-434F-BC5E-005E8CDA25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lum">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86385"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plum and indigo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36" name="Picture Placeholder 3">
            <a:extLst>
              <a:ext uri="{FF2B5EF4-FFF2-40B4-BE49-F238E27FC236}">
                <a16:creationId xmlns:a16="http://schemas.microsoft.com/office/drawing/2014/main" id="{CF3E331C-A0C4-F64C-BE09-755DD5E5682B}"/>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A398BA4-9894-8C46-9A88-F0C5B55A9C66}"/>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9813F662-D93E-A246-9A66-9C633612BAD4}"/>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F51458F2-1920-4946-B520-0652DD0FE812}"/>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821BCE10-21AD-E54C-AECD-BC73F4035B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A5D87D25-F61A-8547-94BF-0EE127DB5C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7E8BBC37-4E89-684B-92FC-B15AB2D14DC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7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Aqu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53434"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aqua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grpSp>
        <p:nvGrpSpPr>
          <p:cNvPr id="2" name="Group 1">
            <a:extLst>
              <a:ext uri="{FF2B5EF4-FFF2-40B4-BE49-F238E27FC236}">
                <a16:creationId xmlns:a16="http://schemas.microsoft.com/office/drawing/2014/main" id="{85A14C2F-491B-7D49-B278-18D84B2B398C}"/>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BB093659-8E1B-434C-923A-B856657C422A}"/>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8AC3654A-0B1C-0744-B98A-611BF29E48BC}"/>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34" name="Picture Placeholder 3">
            <a:extLst>
              <a:ext uri="{FF2B5EF4-FFF2-40B4-BE49-F238E27FC236}">
                <a16:creationId xmlns:a16="http://schemas.microsoft.com/office/drawing/2014/main" id="{53B64DC7-FD3B-C64A-970A-8AB1618CF115}"/>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 </a:t>
            </a:r>
            <a:br>
              <a:rPr lang="en-US"/>
            </a:br>
            <a:r>
              <a:rPr lang="en-US"/>
              <a:t>or delete box</a:t>
            </a:r>
          </a:p>
        </p:txBody>
      </p:sp>
      <p:pic>
        <p:nvPicPr>
          <p:cNvPr id="15" name="VMware logo">
            <a:extLst>
              <a:ext uri="{FF2B5EF4-FFF2-40B4-BE49-F238E27FC236}">
                <a16:creationId xmlns:a16="http://schemas.microsoft.com/office/drawing/2014/main" id="{67F25AA0-A457-AF4E-B8D6-CF0670247E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0CE3F24D-CBD0-9249-9728-FA2C90BA47E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4E16E4F7-C21F-BA49-825B-F45719FCC2D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25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Photo 1">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1">
                  <a:alpha val="31000"/>
                </a:schemeClr>
              </a:gs>
              <a:gs pos="6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pic>
        <p:nvPicPr>
          <p:cNvPr id="13" name="VMware logo">
            <a:extLst>
              <a:ext uri="{FF2B5EF4-FFF2-40B4-BE49-F238E27FC236}">
                <a16:creationId xmlns:a16="http://schemas.microsoft.com/office/drawing/2014/main" id="{4AF53669-44E1-064C-ABA3-36A0F288E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1A0207FD-1438-7B47-85BB-02AC22D3EC2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04A6E3E-7603-944A-930D-3C3120226A6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550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spcBef>
                <a:spcPts val="1200"/>
              </a:spcBef>
              <a:defRPr/>
            </a:lvl6pPr>
            <a:lvl7pPr>
              <a:spcBef>
                <a:spcPts val="1200"/>
              </a:spcBef>
              <a:defRPr/>
            </a:lvl7pPr>
            <a:lvl8pPr>
              <a:spcBef>
                <a:spcPts val="1200"/>
              </a:spcBef>
              <a:defRPr/>
            </a:lvl8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Seventh level</a:t>
            </a:r>
          </a:p>
          <a:p>
            <a:pPr lvl="6"/>
            <a:r>
              <a:rPr lang="en-US"/>
              <a:t>Eighth level</a:t>
            </a:r>
          </a:p>
          <a:p>
            <a:pPr lvl="7"/>
            <a:r>
              <a:rPr lang="en-US"/>
              <a:t>Nineth level</a:t>
            </a:r>
          </a:p>
        </p:txBody>
      </p:sp>
      <p:sp>
        <p:nvSpPr>
          <p:cNvPr id="7" name="page number">
            <a:extLst>
              <a:ext uri="{FF2B5EF4-FFF2-40B4-BE49-F238E27FC236}">
                <a16:creationId xmlns:a16="http://schemas.microsoft.com/office/drawing/2014/main" id="{F285336D-6E84-2B46-BC43-470B9730004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8" name="Click to edit Speaker">
            <a:extLst>
              <a:ext uri="{FF2B5EF4-FFF2-40B4-BE49-F238E27FC236}">
                <a16:creationId xmlns:a16="http://schemas.microsoft.com/office/drawing/2014/main" id="{422E6688-ED21-6040-B93E-C798CE081DF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9" name="Click to edit role">
            <a:extLst>
              <a:ext uri="{FF2B5EF4-FFF2-40B4-BE49-F238E27FC236}">
                <a16:creationId xmlns:a16="http://schemas.microsoft.com/office/drawing/2014/main" id="{26FF1E5E-85BE-534A-B96B-102D025CEC2E}"/>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20" name="Click to edit date">
            <a:extLst>
              <a:ext uri="{FF2B5EF4-FFF2-40B4-BE49-F238E27FC236}">
                <a16:creationId xmlns:a16="http://schemas.microsoft.com/office/drawing/2014/main" id="{98495426-999E-EC41-A2C8-6FC5FEB29749}"/>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s">
            <a:extLst>
              <a:ext uri="{FF2B5EF4-FFF2-40B4-BE49-F238E27FC236}">
                <a16:creationId xmlns:a16="http://schemas.microsoft.com/office/drawing/2014/main" id="{7B114B52-28F8-AA44-846E-FA0C89BD3F33}"/>
              </a:ext>
              <a:ext uri="{C183D7F6-B498-43B3-948B-1728B52AA6E4}">
                <adec:decorative xmlns:adec="http://schemas.microsoft.com/office/drawing/2017/decorative" val="1"/>
              </a:ext>
            </a:extLst>
          </p:cNvPr>
          <p:cNvGrpSpPr/>
          <p:nvPr userDrawn="1"/>
        </p:nvGrpSpPr>
        <p:grpSpPr>
          <a:xfrm>
            <a:off x="-1508096" y="1104550"/>
            <a:ext cx="9623529" cy="5474730"/>
            <a:chOff x="-1508096" y="1104550"/>
            <a:chExt cx="9623529" cy="5474730"/>
          </a:xfrm>
        </p:grpSpPr>
        <p:sp>
          <p:nvSpPr>
            <p:cNvPr id="22" name="Freeform 21" title="gradient decorative shape">
              <a:extLst>
                <a:ext uri="{FF2B5EF4-FFF2-40B4-BE49-F238E27FC236}">
                  <a16:creationId xmlns:a16="http://schemas.microsoft.com/office/drawing/2014/main" id="{AB5F04B2-4F7A-EC45-A042-AC284F14E2DC}"/>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194B1BEA-09EE-FD44-8970-078C8F4C1BA5}"/>
                </a:ext>
              </a:extLst>
            </p:cNvPr>
            <p:cNvSpPr/>
            <p:nvPr userDrawn="1"/>
          </p:nvSpPr>
          <p:spPr>
            <a:xfrm rot="2700000">
              <a:off x="1967574" y="-2371120"/>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9835B5FA-E5F3-B244-A2B0-993251C8A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3A82B-8D0C-C948-8718-C3A27F8B59DB}"/>
              </a:ext>
            </a:extLst>
          </p:cNvPr>
          <p:cNvSpPr>
            <a:spLocks noGrp="1"/>
          </p:cNvSpPr>
          <p:nvPr>
            <p:ph type="title" hasCustomPrompt="1"/>
          </p:nvPr>
        </p:nvSpPr>
        <p:spPr/>
        <p:txBody>
          <a:bodyPr/>
          <a:lstStyle/>
          <a:p>
            <a:r>
              <a:rPr lang="en-US"/>
              <a:t>Click to Edit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3D6C436B-604E-5148-BF09-1EE9F21291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F52C304A-0447-124E-8406-12962117A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buClr>
                <a:schemeClr val="tx2"/>
              </a:buClr>
              <a:defRPr sz="1200">
                <a:solidFill>
                  <a:schemeClr val="tx2"/>
                </a:solidFill>
              </a:defRPr>
            </a:lvl6pPr>
            <a:lvl7pPr>
              <a:buClr>
                <a:schemeClr val="tx2"/>
              </a:buClr>
              <a:defRPr sz="1200">
                <a:solidFill>
                  <a:schemeClr val="tx2"/>
                </a:solidFill>
              </a:defRPr>
            </a:lvl7pPr>
            <a:lvl8pPr>
              <a:buClrTx/>
              <a:defRPr sz="1200">
                <a:solidFill>
                  <a:schemeClr val="tx2"/>
                </a:solidFill>
              </a:defRPr>
            </a:lvl8pPr>
            <a:lvl9pPr>
              <a:buClrTx/>
              <a:defRPr sz="1200">
                <a:solidFill>
                  <a:schemeClr val="tx2"/>
                </a:solidFill>
              </a:defRPr>
            </a:lvl9pPr>
          </a:lstStyle>
          <a:p>
            <a:pPr lvl="0"/>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ltGray">
          <a:xfrm>
            <a:off x="6323381" y="1600201"/>
            <a:ext cx="5865445" cy="4572000"/>
          </a:xfrm>
          <a:solidFill>
            <a:srgbClr val="05142E"/>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endParaRPr lang="en-US"/>
          </a:p>
        </p:txBody>
      </p:sp>
      <p:sp>
        <p:nvSpPr>
          <p:cNvPr id="7" name="page number">
            <a:extLst>
              <a:ext uri="{FF2B5EF4-FFF2-40B4-BE49-F238E27FC236}">
                <a16:creationId xmlns:a16="http://schemas.microsoft.com/office/drawing/2014/main" id="{D983FE83-6F46-E243-A06F-8A5F08CBC6E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solidFill>
            <a:srgbClr val="05142E"/>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noFill/>
        </p:spPr>
        <p:txBody>
          <a:bodyPr vert="horz" lIns="594360" tIns="457200" rIns="457200" bIns="45720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spcBef>
                <a:spcPts val="1200"/>
              </a:spcBef>
            </a:pPr>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032A3E68-6E3A-0447-8569-52BAA6D4238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713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 Click to Add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33B146DC-C9C2-FA41-B772-5699A0475948}"/>
              </a:ext>
            </a:extLst>
          </p:cNvPr>
          <p:cNvSpPr>
            <a:spLocks noGrp="1"/>
          </p:cNvSpPr>
          <p:nvPr>
            <p:ph type="body" sz="quarter" idx="17" hasCustomPrompt="1"/>
          </p:nvPr>
        </p:nvSpPr>
        <p:spPr bwMode="gray">
          <a:xfrm>
            <a:off x="14192" y="1557671"/>
            <a:ext cx="5637213" cy="911225"/>
          </a:xfrm>
          <a:noFill/>
        </p:spPr>
        <p:txBody>
          <a:bodyPr vert="horz" lIns="594360" tIns="91440" rIns="457200" bIns="91440" rtlCol="0" anchor="b">
            <a:noAutofit/>
          </a:bodyPr>
          <a:lstStyle>
            <a:lvl1pPr>
              <a:defRPr lang="en-US" sz="200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49B7B446-3536-B54E-A5AF-A4211B64C9B3}"/>
              </a:ext>
              <a:ext uri="{C183D7F6-B498-43B3-948B-1728B52AA6E4}">
                <adec:decorative xmlns:adec="http://schemas.microsoft.com/office/drawing/2017/decorative" val="1"/>
              </a:ext>
            </a:extLst>
          </p:cNvPr>
          <p:cNvSpPr/>
          <p:nvPr userDrawn="1"/>
        </p:nvSpPr>
        <p:spPr>
          <a:xfrm>
            <a:off x="607058" y="2484176"/>
            <a:ext cx="50443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E280C82E-F9E7-6548-A26D-21EA8F00A2BF}"/>
              </a:ext>
            </a:extLst>
          </p:cNvPr>
          <p:cNvSpPr>
            <a:spLocks noGrp="1"/>
          </p:cNvSpPr>
          <p:nvPr>
            <p:ph sz="quarter" idx="14" hasCustomPrompt="1"/>
          </p:nvPr>
        </p:nvSpPr>
        <p:spPr bwMode="gray">
          <a:xfrm>
            <a:off x="1" y="2531854"/>
            <a:ext cx="5651404" cy="3581867"/>
          </a:xfrm>
          <a:noFill/>
        </p:spPr>
        <p:txBody>
          <a:bodyPr lIns="59436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Text Placeholder 4">
            <a:extLst>
              <a:ext uri="{FF2B5EF4-FFF2-40B4-BE49-F238E27FC236}">
                <a16:creationId xmlns:a16="http://schemas.microsoft.com/office/drawing/2014/main" id="{C771975B-C6C9-8748-8264-7246CF8BD6A0}"/>
              </a:ext>
            </a:extLst>
          </p:cNvPr>
          <p:cNvSpPr>
            <a:spLocks noGrp="1"/>
          </p:cNvSpPr>
          <p:nvPr>
            <p:ph type="body" sz="quarter" idx="18" hasCustomPrompt="1"/>
          </p:nvPr>
        </p:nvSpPr>
        <p:spPr bwMode="gray">
          <a:xfrm>
            <a:off x="6551981" y="1557671"/>
            <a:ext cx="5372100" cy="911225"/>
          </a:xfrm>
          <a:noFill/>
        </p:spPr>
        <p:txBody>
          <a:bodyPr vert="horz" lIns="0" tIns="91440" rIns="457200" bIns="91440" rtlCol="0" anchor="b">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6ACEB3AE-B9BC-DD4E-882A-75389D310FF4}"/>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4D5A7D37-0086-3449-8FC1-2269C1DF0ABF}"/>
              </a:ext>
            </a:extLst>
          </p:cNvPr>
          <p:cNvSpPr>
            <a:spLocks noGrp="1"/>
          </p:cNvSpPr>
          <p:nvPr>
            <p:ph sz="quarter" idx="16" hasCustomPrompt="1"/>
          </p:nvPr>
        </p:nvSpPr>
        <p:spPr bwMode="gray">
          <a:xfrm>
            <a:off x="6551981" y="2531854"/>
            <a:ext cx="5372682" cy="3581867"/>
          </a:xfrm>
          <a:noFill/>
        </p:spPr>
        <p:txBody>
          <a:bodyPr lIns="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7" name="page number">
            <a:extLst>
              <a:ext uri="{FF2B5EF4-FFF2-40B4-BE49-F238E27FC236}">
                <a16:creationId xmlns:a16="http://schemas.microsoft.com/office/drawing/2014/main" id="{F61291C2-A828-724E-9F12-5BDF49596C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2" name="Text Placeholder 3">
            <a:extLst>
              <a:ext uri="{FF2B5EF4-FFF2-40B4-BE49-F238E27FC236}">
                <a16:creationId xmlns:a16="http://schemas.microsoft.com/office/drawing/2014/main" id="{B133E3A8-FC66-D845-BB81-981F6791FEE2}"/>
              </a:ext>
            </a:extLst>
          </p:cNvPr>
          <p:cNvSpPr>
            <a:spLocks noGrp="1"/>
          </p:cNvSpPr>
          <p:nvPr>
            <p:ph type="body" sz="quarter" idx="28" hasCustomPrompt="1"/>
          </p:nvPr>
        </p:nvSpPr>
        <p:spPr>
          <a:xfrm>
            <a:off x="592866"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1" name="Rectangle 20">
            <a:extLst>
              <a:ext uri="{FF2B5EF4-FFF2-40B4-BE49-F238E27FC236}">
                <a16:creationId xmlns:a16="http://schemas.microsoft.com/office/drawing/2014/main" id="{C2398D1B-396A-5E43-9C5F-A2E27F55DCDC}"/>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 Placeholder 15">
            <a:extLst>
              <a:ext uri="{FF2B5EF4-FFF2-40B4-BE49-F238E27FC236}">
                <a16:creationId xmlns:a16="http://schemas.microsoft.com/office/drawing/2014/main" id="{5B438565-379B-A748-A7F7-34E75A38875D}"/>
              </a:ext>
            </a:extLst>
          </p:cNvPr>
          <p:cNvSpPr>
            <a:spLocks noGrp="1"/>
          </p:cNvSpPr>
          <p:nvPr>
            <p:ph type="body" sz="quarter" idx="27" hasCustomPrompt="1"/>
          </p:nvPr>
        </p:nvSpPr>
        <p:spPr>
          <a:xfrm>
            <a:off x="592866" y="2568633"/>
            <a:ext cx="3593592" cy="3537076"/>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0" name="Text Placeholder 3">
            <a:extLst>
              <a:ext uri="{FF2B5EF4-FFF2-40B4-BE49-F238E27FC236}">
                <a16:creationId xmlns:a16="http://schemas.microsoft.com/office/drawing/2014/main" id="{FC760751-F769-054C-B511-E03BF4C85491}"/>
              </a:ext>
            </a:extLst>
          </p:cNvPr>
          <p:cNvSpPr>
            <a:spLocks noGrp="1"/>
          </p:cNvSpPr>
          <p:nvPr>
            <p:ph type="body" sz="quarter" idx="26" hasCustomPrompt="1"/>
          </p:nvPr>
        </p:nvSpPr>
        <p:spPr>
          <a:xfrm>
            <a:off x="4415154"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2" name="Rectangle 21">
            <a:extLst>
              <a:ext uri="{FF2B5EF4-FFF2-40B4-BE49-F238E27FC236}">
                <a16:creationId xmlns:a16="http://schemas.microsoft.com/office/drawing/2014/main" id="{7CCF5B55-6BF9-1C40-B3C9-6B46C512E0A9}"/>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 name="Text Placeholder 13">
            <a:extLst>
              <a:ext uri="{FF2B5EF4-FFF2-40B4-BE49-F238E27FC236}">
                <a16:creationId xmlns:a16="http://schemas.microsoft.com/office/drawing/2014/main" id="{1705EBAA-8AC1-C94A-8137-C4E379CC3F5E}"/>
              </a:ext>
            </a:extLst>
          </p:cNvPr>
          <p:cNvSpPr>
            <a:spLocks noGrp="1"/>
          </p:cNvSpPr>
          <p:nvPr>
            <p:ph type="body" sz="quarter" idx="25" hasCustomPrompt="1"/>
          </p:nvPr>
        </p:nvSpPr>
        <p:spPr>
          <a:xfrm>
            <a:off x="4415154" y="2568632"/>
            <a:ext cx="3593592" cy="3545089"/>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Text Placeholder 3">
            <a:extLst>
              <a:ext uri="{FF2B5EF4-FFF2-40B4-BE49-F238E27FC236}">
                <a16:creationId xmlns:a16="http://schemas.microsoft.com/office/drawing/2014/main" id="{291F475F-7C17-C940-9DD9-01C6DAE1BC36}"/>
              </a:ext>
            </a:extLst>
          </p:cNvPr>
          <p:cNvSpPr>
            <a:spLocks noGrp="1"/>
          </p:cNvSpPr>
          <p:nvPr>
            <p:ph type="body" sz="quarter" idx="23" hasCustomPrompt="1"/>
          </p:nvPr>
        </p:nvSpPr>
        <p:spPr>
          <a:xfrm>
            <a:off x="8237442"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3" name="Rectangle 22">
            <a:extLst>
              <a:ext uri="{FF2B5EF4-FFF2-40B4-BE49-F238E27FC236}">
                <a16:creationId xmlns:a16="http://schemas.microsoft.com/office/drawing/2014/main" id="{A3307E67-05AD-DC4C-B576-D5AEBCE03504}"/>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Text Placeholder 12">
            <a:extLst>
              <a:ext uri="{FF2B5EF4-FFF2-40B4-BE49-F238E27FC236}">
                <a16:creationId xmlns:a16="http://schemas.microsoft.com/office/drawing/2014/main" id="{71F1918C-24B6-EA40-86B8-40CC1FFA04DD}"/>
              </a:ext>
            </a:extLst>
          </p:cNvPr>
          <p:cNvSpPr>
            <a:spLocks noGrp="1"/>
          </p:cNvSpPr>
          <p:nvPr>
            <p:ph type="body" sz="quarter" idx="24" hasCustomPrompt="1"/>
          </p:nvPr>
        </p:nvSpPr>
        <p:spPr>
          <a:xfrm>
            <a:off x="8237442" y="2568632"/>
            <a:ext cx="3593592" cy="3566321"/>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6" name="page number">
            <a:extLst>
              <a:ext uri="{FF2B5EF4-FFF2-40B4-BE49-F238E27FC236}">
                <a16:creationId xmlns:a16="http://schemas.microsoft.com/office/drawing/2014/main" id="{92EF0029-2E8D-A049-B628-9CD998ABBA4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46C46746-3F52-B747-AB36-13FA9367DB14}"/>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05142E"/>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marL="750888" indent="-115888">
              <a:buClrTx/>
              <a:tabLst/>
              <a:defRPr sz="1100">
                <a:solidFill>
                  <a:schemeClr val="tx2"/>
                </a:solidFill>
              </a:defRPr>
            </a:lvl6pPr>
            <a:lvl7pPr marL="866775" indent="-115888">
              <a:buClrTx/>
              <a:tabLst/>
              <a:defRPr sz="1100">
                <a:solidFill>
                  <a:schemeClr val="tx2"/>
                </a:solidFill>
              </a:defRPr>
            </a:lvl7pPr>
            <a:lvl8pPr marL="919163" indent="-115888">
              <a:buClrTx/>
              <a:tabLst/>
              <a:defRPr sz="1100">
                <a:solidFill>
                  <a:schemeClr val="tx2"/>
                </a:solidFill>
              </a:defRPr>
            </a:lvl8pPr>
            <a:lvl9pPr marL="1036638" indent="-117475">
              <a:buClrTx/>
              <a:tabLst/>
              <a:defRPr sz="11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5"/>
            <a:endParaRPr lang="en-US"/>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tIns="457200"/>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Nineth level</a:t>
            </a:r>
          </a:p>
        </p:txBody>
      </p:sp>
      <p:sp>
        <p:nvSpPr>
          <p:cNvPr id="8" name="page number">
            <a:extLst>
              <a:ext uri="{FF2B5EF4-FFF2-40B4-BE49-F238E27FC236}">
                <a16:creationId xmlns:a16="http://schemas.microsoft.com/office/drawing/2014/main" id="{A89FCC65-3A18-8D40-9477-3B2A71EBF72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0"/>
            <a:endParaRPr lang="en-US"/>
          </a:p>
        </p:txBody>
      </p:sp>
      <p:sp>
        <p:nvSpPr>
          <p:cNvPr id="7" name="Rectangle 6">
            <a:extLst>
              <a:ext uri="{FF2B5EF4-FFF2-40B4-BE49-F238E27FC236}">
                <a16:creationId xmlns:a16="http://schemas.microsoft.com/office/drawing/2014/main" id="{58CB4DEC-BDC5-8446-906A-A3F44C2B4F3B}"/>
              </a:ext>
              <a:ext uri="{C183D7F6-B498-43B3-948B-1728B52AA6E4}">
                <adec:decorative xmlns:adec="http://schemas.microsoft.com/office/drawing/2017/decorative" val="1"/>
              </a:ext>
            </a:extLst>
          </p:cNvPr>
          <p:cNvSpPr/>
          <p:nvPr userDrawn="1"/>
        </p:nvSpPr>
        <p:spPr>
          <a:xfrm flipV="1">
            <a:off x="9294813"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05142E"/>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F1C14001-DD62-3740-A17A-2E5150678D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26B18473-7C36-FF44-8FD1-878250819960}"/>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Rectangle 9">
            <a:extLst>
              <a:ext uri="{FF2B5EF4-FFF2-40B4-BE49-F238E27FC236}">
                <a16:creationId xmlns:a16="http://schemas.microsoft.com/office/drawing/2014/main" id="{5873C4F9-8CF9-8742-81ED-F9E95481357C}"/>
              </a:ext>
              <a:ext uri="{C183D7F6-B498-43B3-948B-1728B52AA6E4}">
                <adec:decorative xmlns:adec="http://schemas.microsoft.com/office/drawing/2017/decorative" val="1"/>
              </a:ext>
            </a:extLst>
          </p:cNvPr>
          <p:cNvSpPr/>
          <p:nvPr userDrawn="1"/>
        </p:nvSpPr>
        <p:spPr>
          <a:xfrm flipV="1">
            <a:off x="8380072" y="1589923"/>
            <a:ext cx="3808754" cy="647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8" name="Text Placeholder 4">
            <a:extLst>
              <a:ext uri="{FF2B5EF4-FFF2-40B4-BE49-F238E27FC236}">
                <a16:creationId xmlns:a16="http://schemas.microsoft.com/office/drawing/2014/main" id="{FE8ABAC7-12DC-9840-8209-743E355DDA36}"/>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4CECE377-84CB-0E46-985D-1763F651BFF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4"/>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2"/>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C493AAB2-C082-F649-BBFE-EEF510C04A5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2" name="Click to edit Speaker">
            <a:extLst>
              <a:ext uri="{FF2B5EF4-FFF2-40B4-BE49-F238E27FC236}">
                <a16:creationId xmlns:a16="http://schemas.microsoft.com/office/drawing/2014/main" id="{D3D75FF1-BED2-2048-9254-0F55805C27B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3" name="Click to edit role">
            <a:extLst>
              <a:ext uri="{FF2B5EF4-FFF2-40B4-BE49-F238E27FC236}">
                <a16:creationId xmlns:a16="http://schemas.microsoft.com/office/drawing/2014/main" id="{D4E479F8-8919-3544-B8A2-1834DC429CE5}"/>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655B83DE-42B8-A945-979A-B7D38D4B7841}"/>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 graphics">
            <a:extLst>
              <a:ext uri="{FF2B5EF4-FFF2-40B4-BE49-F238E27FC236}">
                <a16:creationId xmlns:a16="http://schemas.microsoft.com/office/drawing/2014/main" id="{BD126AFE-F01B-6449-AEAE-B39D34B275D8}"/>
              </a:ext>
              <a:ext uri="{C183D7F6-B498-43B3-948B-1728B52AA6E4}">
                <adec:decorative xmlns:adec="http://schemas.microsoft.com/office/drawing/2017/decorative" val="1"/>
              </a:ext>
            </a:extLst>
          </p:cNvPr>
          <p:cNvGrpSpPr/>
          <p:nvPr userDrawn="1"/>
        </p:nvGrpSpPr>
        <p:grpSpPr>
          <a:xfrm>
            <a:off x="-1527975" y="1125016"/>
            <a:ext cx="9623529" cy="5454264"/>
            <a:chOff x="-1527975" y="1125016"/>
            <a:chExt cx="9623529" cy="5454264"/>
          </a:xfrm>
        </p:grpSpPr>
        <p:sp>
          <p:nvSpPr>
            <p:cNvPr id="22" name="Freeform 21" title="gradient decorative shape">
              <a:extLst>
                <a:ext uri="{FF2B5EF4-FFF2-40B4-BE49-F238E27FC236}">
                  <a16:creationId xmlns:a16="http://schemas.microsoft.com/office/drawing/2014/main" id="{27760C61-4817-594E-83A0-EDCFD0E3EBB0}"/>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C76C0D0C-03C6-9148-917E-2D0084D2412F}"/>
                </a:ext>
              </a:extLst>
            </p:cNvPr>
            <p:cNvSpPr/>
            <p:nvPr userDrawn="1"/>
          </p:nvSpPr>
          <p:spPr>
            <a:xfrm rot="2700000">
              <a:off x="1947695" y="-2350654"/>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EAB30B63-C12D-424F-AD40-7B6C3E0C6B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5766A47F-7ED9-BD4D-AE73-0DF9F969AC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Customer Success – add Company Name here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64" name="Straight Connector 63">
            <a:extLst>
              <a:ext uri="{FF2B5EF4-FFF2-40B4-BE49-F238E27FC236}">
                <a16:creationId xmlns:a16="http://schemas.microsoft.com/office/drawing/2014/main" id="{D82C44A7-1E16-F142-8E30-E809D92E8F2D}"/>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911C5C0B-099F-7D49-9391-829B04035421}"/>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ABOUT</a:t>
            </a:r>
          </a:p>
        </p:txBody>
      </p:sp>
      <p:sp>
        <p:nvSpPr>
          <p:cNvPr id="66" name="Content Placeholder 17">
            <a:extLst>
              <a:ext uri="{FF2B5EF4-FFF2-40B4-BE49-F238E27FC236}">
                <a16:creationId xmlns:a16="http://schemas.microsoft.com/office/drawing/2014/main" id="{8048ABEB-8866-174A-85CD-A0E8EB9A0C91}"/>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67" name="Straight Connector 66">
            <a:extLst>
              <a:ext uri="{FF2B5EF4-FFF2-40B4-BE49-F238E27FC236}">
                <a16:creationId xmlns:a16="http://schemas.microsoft.com/office/drawing/2014/main" id="{BC7A4F4E-59A7-534A-9AA5-B5917DAD3D00}"/>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6">
            <a:extLst>
              <a:ext uri="{FF2B5EF4-FFF2-40B4-BE49-F238E27FC236}">
                <a16:creationId xmlns:a16="http://schemas.microsoft.com/office/drawing/2014/main" id="{A2BB70DF-5D9E-544E-ACAD-35C5C90C9840}"/>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SOLUTION</a:t>
            </a:r>
          </a:p>
        </p:txBody>
      </p:sp>
      <p:sp>
        <p:nvSpPr>
          <p:cNvPr id="69" name="Content Placeholder 17">
            <a:extLst>
              <a:ext uri="{FF2B5EF4-FFF2-40B4-BE49-F238E27FC236}">
                <a16:creationId xmlns:a16="http://schemas.microsoft.com/office/drawing/2014/main" id="{E60CD837-B22A-B148-8187-99B6B5CBC1D2}"/>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0" name="Straight Connector 69">
            <a:extLst>
              <a:ext uri="{FF2B5EF4-FFF2-40B4-BE49-F238E27FC236}">
                <a16:creationId xmlns:a16="http://schemas.microsoft.com/office/drawing/2014/main" id="{257B340A-AC3F-5943-87A0-F333365C4EBE}"/>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Placeholder 6">
            <a:extLst>
              <a:ext uri="{FF2B5EF4-FFF2-40B4-BE49-F238E27FC236}">
                <a16:creationId xmlns:a16="http://schemas.microsoft.com/office/drawing/2014/main" id="{1217A9E1-9ABC-E743-88BF-A538352C69FC}"/>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4"/>
                </a:solidFill>
              </a:defRPr>
            </a:lvl1pPr>
            <a:lvl5pPr>
              <a:defRPr/>
            </a:lvl5pPr>
          </a:lstStyle>
          <a:p>
            <a:pPr lvl="0"/>
            <a:r>
              <a:rPr lang="en-US"/>
              <a:t>CHALLENGES</a:t>
            </a:r>
          </a:p>
        </p:txBody>
      </p:sp>
      <p:sp>
        <p:nvSpPr>
          <p:cNvPr id="77" name="Content Placeholder 17">
            <a:extLst>
              <a:ext uri="{FF2B5EF4-FFF2-40B4-BE49-F238E27FC236}">
                <a16:creationId xmlns:a16="http://schemas.microsoft.com/office/drawing/2014/main" id="{60CCE6F8-00BA-FE47-BE1D-5FF1ABA2282B}"/>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8" name="Straight Connector 77">
            <a:extLst>
              <a:ext uri="{FF2B5EF4-FFF2-40B4-BE49-F238E27FC236}">
                <a16:creationId xmlns:a16="http://schemas.microsoft.com/office/drawing/2014/main" id="{712FAD1C-0AFD-904C-9405-51F71D8225C2}"/>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AD1B74FD-EFD6-4343-B54F-AA66B51EDA24}"/>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4"/>
                </a:solidFill>
              </a:defRPr>
            </a:lvl1pPr>
          </a:lstStyle>
          <a:p>
            <a:r>
              <a:rPr lang="en-US"/>
              <a:t>IMPACT</a:t>
            </a:r>
          </a:p>
        </p:txBody>
      </p:sp>
      <p:sp>
        <p:nvSpPr>
          <p:cNvPr id="80" name="Content Placeholder 17">
            <a:extLst>
              <a:ext uri="{FF2B5EF4-FFF2-40B4-BE49-F238E27FC236}">
                <a16:creationId xmlns:a16="http://schemas.microsoft.com/office/drawing/2014/main" id="{D9A93B31-D42C-684C-8C85-6B3D8FD65D49}"/>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81" name="Straight Connector 80">
            <a:extLst>
              <a:ext uri="{FF2B5EF4-FFF2-40B4-BE49-F238E27FC236}">
                <a16:creationId xmlns:a16="http://schemas.microsoft.com/office/drawing/2014/main" id="{4A2355B3-7E7E-044F-95E9-07AEE74F8FDF}"/>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888943D3-F8FE-424E-8408-516DF0226AC1}"/>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83" name="Text Placeholder 6">
            <a:extLst>
              <a:ext uri="{FF2B5EF4-FFF2-40B4-BE49-F238E27FC236}">
                <a16:creationId xmlns:a16="http://schemas.microsoft.com/office/drawing/2014/main" id="{2F2119D9-E842-974F-94BC-4F060BC2BFE5}"/>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84" name="Text Placeholder 6">
            <a:extLst>
              <a:ext uri="{FF2B5EF4-FFF2-40B4-BE49-F238E27FC236}">
                <a16:creationId xmlns:a16="http://schemas.microsoft.com/office/drawing/2014/main" id="{EA7358A8-E6BB-9B46-863F-B870C855A01C}"/>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85" name="Text Placeholder 6">
            <a:extLst>
              <a:ext uri="{FF2B5EF4-FFF2-40B4-BE49-F238E27FC236}">
                <a16:creationId xmlns:a16="http://schemas.microsoft.com/office/drawing/2014/main" id="{12D51E5D-CCDC-E04A-ABA2-CE42DD694690}"/>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86" name="Text Placeholder 6">
            <a:extLst>
              <a:ext uri="{FF2B5EF4-FFF2-40B4-BE49-F238E27FC236}">
                <a16:creationId xmlns:a16="http://schemas.microsoft.com/office/drawing/2014/main" id="{9719B0AA-B810-D442-B7B7-B172BFF45888}"/>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94" name="Text Placeholder 6">
            <a:extLst>
              <a:ext uri="{FF2B5EF4-FFF2-40B4-BE49-F238E27FC236}">
                <a16:creationId xmlns:a16="http://schemas.microsoft.com/office/drawing/2014/main" id="{9C2B1AA5-2B0C-E141-8A94-67424B72314A}"/>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95" name="Text Placeholder 6">
            <a:extLst>
              <a:ext uri="{FF2B5EF4-FFF2-40B4-BE49-F238E27FC236}">
                <a16:creationId xmlns:a16="http://schemas.microsoft.com/office/drawing/2014/main" id="{5D69D596-F973-9B40-8639-2419E005972E}"/>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96" name="Text Placeholder 6">
            <a:extLst>
              <a:ext uri="{FF2B5EF4-FFF2-40B4-BE49-F238E27FC236}">
                <a16:creationId xmlns:a16="http://schemas.microsoft.com/office/drawing/2014/main" id="{6E53DE17-D9C0-DD42-9A67-55CDEF5D0962}"/>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97" name="Picture Placeholder 8">
            <a:extLst>
              <a:ext uri="{FF2B5EF4-FFF2-40B4-BE49-F238E27FC236}">
                <a16:creationId xmlns:a16="http://schemas.microsoft.com/office/drawing/2014/main" id="{F455966B-95D8-454D-AFEC-734D26D4735D}"/>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98" name="Text Placeholder 10">
            <a:extLst>
              <a:ext uri="{FF2B5EF4-FFF2-40B4-BE49-F238E27FC236}">
                <a16:creationId xmlns:a16="http://schemas.microsoft.com/office/drawing/2014/main" id="{35445718-6BC3-C846-A42D-0D84BE8661F2}"/>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99" name="Text Placeholder 10">
            <a:extLst>
              <a:ext uri="{FF2B5EF4-FFF2-40B4-BE49-F238E27FC236}">
                <a16:creationId xmlns:a16="http://schemas.microsoft.com/office/drawing/2014/main" id="{642981B0-5176-2E4B-972D-AB77ECCE92A8}"/>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100" name="Picture Placeholder 5">
            <a:extLst>
              <a:ext uri="{FF2B5EF4-FFF2-40B4-BE49-F238E27FC236}">
                <a16:creationId xmlns:a16="http://schemas.microsoft.com/office/drawing/2014/main" id="{F8936816-F9AD-184C-A94C-73FB6576D22E}"/>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101" name="Text Placeholder 10">
            <a:extLst>
              <a:ext uri="{FF2B5EF4-FFF2-40B4-BE49-F238E27FC236}">
                <a16:creationId xmlns:a16="http://schemas.microsoft.com/office/drawing/2014/main" id="{0BBBB2CB-1B17-B24B-A09A-ACFDBD8DD3AA}"/>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2"/>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2" name="page number">
            <a:extLst>
              <a:ext uri="{FF2B5EF4-FFF2-40B4-BE49-F238E27FC236}">
                <a16:creationId xmlns:a16="http://schemas.microsoft.com/office/drawing/2014/main" id="{5F0D9D45-8DBB-2D42-A5D2-AB81063E44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1914757"/>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1" name="Text Placeholder 3">
            <a:extLst>
              <a:ext uri="{FF2B5EF4-FFF2-40B4-BE49-F238E27FC236}">
                <a16:creationId xmlns:a16="http://schemas.microsoft.com/office/drawing/2014/main" id="{323A97F1-1BAD-944F-9A22-6B2CBB324EE9}"/>
              </a:ext>
            </a:extLst>
          </p:cNvPr>
          <p:cNvSpPr>
            <a:spLocks noGrp="1"/>
          </p:cNvSpPr>
          <p:nvPr>
            <p:ph type="body" sz="quarter" idx="21" hasCustomPrompt="1"/>
          </p:nvPr>
        </p:nvSpPr>
        <p:spPr>
          <a:xfrm>
            <a:off x="2188103" y="2278978"/>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127268"/>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1914757"/>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3">
            <a:extLst>
              <a:ext uri="{FF2B5EF4-FFF2-40B4-BE49-F238E27FC236}">
                <a16:creationId xmlns:a16="http://schemas.microsoft.com/office/drawing/2014/main" id="{FADAFC90-4D8A-F240-A3E5-278998D03779}"/>
              </a:ext>
            </a:extLst>
          </p:cNvPr>
          <p:cNvSpPr>
            <a:spLocks noGrp="1"/>
          </p:cNvSpPr>
          <p:nvPr>
            <p:ph type="body" sz="quarter" idx="22" hasCustomPrompt="1"/>
          </p:nvPr>
        </p:nvSpPr>
        <p:spPr>
          <a:xfrm>
            <a:off x="5408612" y="2278978"/>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127268"/>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1914757"/>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3"/>
              </a:solidFill>
            </a:endParaRPr>
          </a:p>
        </p:txBody>
      </p:sp>
      <p:sp>
        <p:nvSpPr>
          <p:cNvPr id="16" name="Text Placeholder 3">
            <a:extLst>
              <a:ext uri="{FF2B5EF4-FFF2-40B4-BE49-F238E27FC236}">
                <a16:creationId xmlns:a16="http://schemas.microsoft.com/office/drawing/2014/main" id="{4B0F35A9-654D-3F4A-809F-051B17181BA5}"/>
              </a:ext>
            </a:extLst>
          </p:cNvPr>
          <p:cNvSpPr>
            <a:spLocks noGrp="1"/>
          </p:cNvSpPr>
          <p:nvPr>
            <p:ph type="body" sz="quarter" idx="23" hasCustomPrompt="1"/>
          </p:nvPr>
        </p:nvSpPr>
        <p:spPr>
          <a:xfrm>
            <a:off x="8609012" y="2278978"/>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127268"/>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white text here</a:t>
            </a:r>
          </a:p>
          <a:p>
            <a:pPr lvl="1"/>
            <a:r>
              <a:rPr lang="en-US"/>
              <a:t>Second level</a:t>
            </a:r>
          </a:p>
        </p:txBody>
      </p:sp>
      <p:sp>
        <p:nvSpPr>
          <p:cNvPr id="18" name="page number">
            <a:extLst>
              <a:ext uri="{FF2B5EF4-FFF2-40B4-BE49-F238E27FC236}">
                <a16:creationId xmlns:a16="http://schemas.microsoft.com/office/drawing/2014/main" id="{23C102F6-ADB3-244A-8314-81A18D5ACC2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25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1902616"/>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21D3EAF1-ABD2-5343-B39E-2783FE2902B4}"/>
              </a:ext>
            </a:extLst>
          </p:cNvPr>
          <p:cNvSpPr>
            <a:spLocks noGrp="1"/>
          </p:cNvSpPr>
          <p:nvPr>
            <p:ph type="body" sz="quarter" idx="23" hasCustomPrompt="1"/>
          </p:nvPr>
        </p:nvSpPr>
        <p:spPr>
          <a:xfrm>
            <a:off x="1282495" y="2266837"/>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111252"/>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1902616"/>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82097062-2617-3449-BFEB-40AA349BEA1F}"/>
              </a:ext>
            </a:extLst>
          </p:cNvPr>
          <p:cNvSpPr>
            <a:spLocks noGrp="1"/>
          </p:cNvSpPr>
          <p:nvPr>
            <p:ph type="body" sz="quarter" idx="24" hasCustomPrompt="1"/>
          </p:nvPr>
        </p:nvSpPr>
        <p:spPr>
          <a:xfrm>
            <a:off x="4001842" y="2266837"/>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2" y="4111252"/>
            <a:ext cx="231546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1902616"/>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B929C10E-E999-6448-B83B-15393F372D8D}"/>
              </a:ext>
            </a:extLst>
          </p:cNvPr>
          <p:cNvSpPr>
            <a:spLocks noGrp="1"/>
          </p:cNvSpPr>
          <p:nvPr>
            <p:ph type="body" sz="quarter" idx="25" hasCustomPrompt="1"/>
          </p:nvPr>
        </p:nvSpPr>
        <p:spPr>
          <a:xfrm>
            <a:off x="6771419" y="2266837"/>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111252"/>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white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1902616"/>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D25E4E86-64E5-D44B-B517-D2443908619C}"/>
              </a:ext>
            </a:extLst>
          </p:cNvPr>
          <p:cNvSpPr>
            <a:spLocks noGrp="1"/>
          </p:cNvSpPr>
          <p:nvPr>
            <p:ph type="body" sz="quarter" idx="26" hasCustomPrompt="1"/>
          </p:nvPr>
        </p:nvSpPr>
        <p:spPr>
          <a:xfrm>
            <a:off x="9523412" y="2266837"/>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111252"/>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aqua text</a:t>
            </a:r>
          </a:p>
          <a:p>
            <a:pPr lvl="1"/>
            <a:r>
              <a:rPr lang="en-US"/>
              <a:t>Second level</a:t>
            </a:r>
          </a:p>
        </p:txBody>
      </p:sp>
      <p:sp>
        <p:nvSpPr>
          <p:cNvPr id="20" name="page number">
            <a:extLst>
              <a:ext uri="{FF2B5EF4-FFF2-40B4-BE49-F238E27FC236}">
                <a16:creationId xmlns:a16="http://schemas.microsoft.com/office/drawing/2014/main" id="{E4E18B39-4A06-FB42-805A-2D3F9657837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1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193278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BAD41E7E-8905-B04C-9B6A-05BDEF37DB9F}"/>
              </a:ext>
            </a:extLst>
          </p:cNvPr>
          <p:cNvSpPr>
            <a:spLocks noGrp="1"/>
          </p:cNvSpPr>
          <p:nvPr>
            <p:ph type="body" sz="quarter" idx="24" hasCustomPrompt="1"/>
          </p:nvPr>
        </p:nvSpPr>
        <p:spPr>
          <a:xfrm>
            <a:off x="798918" y="229700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15099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193278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11C99DE-BC62-784D-A938-16C26E2DDCAE}"/>
              </a:ext>
            </a:extLst>
          </p:cNvPr>
          <p:cNvSpPr>
            <a:spLocks noGrp="1"/>
          </p:cNvSpPr>
          <p:nvPr>
            <p:ph type="body" sz="quarter" idx="25" hasCustomPrompt="1"/>
          </p:nvPr>
        </p:nvSpPr>
        <p:spPr>
          <a:xfrm>
            <a:off x="3096234" y="229700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15099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1932783"/>
            <a:ext cx="1828959" cy="1828959"/>
          </a:xfrm>
          <a:prstGeom prst="ellipse">
            <a:avLst/>
          </a:prstGeom>
          <a:noFill/>
          <a:ln w="38100">
            <a:solidFill>
              <a:schemeClr val="tx2"/>
            </a:solidFill>
          </a:ln>
          <a:effectLst/>
        </p:spPr>
        <p:txBody>
          <a:bodyPr vert="horz" wrap="square" lIns="0" tIns="0" rIns="0" bIns="0" numCol="1" anchor="ctr" anchorCtr="0" compatLnSpc="1">
            <a:prstTxWarp prst="textNoShape">
              <a:avLst/>
            </a:prstTxWarp>
          </a:bodyPr>
          <a:lstStyle/>
          <a:p>
            <a:pPr lvl="0" algn="ctr"/>
            <a:endParaRPr lang="en-US">
              <a:solidFill>
                <a:schemeClr val="tx2"/>
              </a:solidFill>
            </a:endParaRPr>
          </a:p>
        </p:txBody>
      </p:sp>
      <p:sp>
        <p:nvSpPr>
          <p:cNvPr id="19" name="Text Placeholder 3">
            <a:extLst>
              <a:ext uri="{FF2B5EF4-FFF2-40B4-BE49-F238E27FC236}">
                <a16:creationId xmlns:a16="http://schemas.microsoft.com/office/drawing/2014/main" id="{73C8FABB-DC1B-D34E-A09B-DCE3178EF659}"/>
              </a:ext>
            </a:extLst>
          </p:cNvPr>
          <p:cNvSpPr>
            <a:spLocks noGrp="1"/>
          </p:cNvSpPr>
          <p:nvPr>
            <p:ph type="body" sz="quarter" idx="26" hasCustomPrompt="1"/>
          </p:nvPr>
        </p:nvSpPr>
        <p:spPr>
          <a:xfrm>
            <a:off x="5426195" y="229700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15099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1932783"/>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B76B8D73-5097-D141-826F-65DB7FEFD364}"/>
              </a:ext>
            </a:extLst>
          </p:cNvPr>
          <p:cNvSpPr>
            <a:spLocks noGrp="1"/>
          </p:cNvSpPr>
          <p:nvPr>
            <p:ph type="body" sz="quarter" idx="27" hasCustomPrompt="1"/>
          </p:nvPr>
        </p:nvSpPr>
        <p:spPr>
          <a:xfrm>
            <a:off x="7668234" y="229700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15099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1932783"/>
            <a:ext cx="1828959" cy="1828959"/>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34FEF575-565F-CB40-8C58-C3C72507BF56}"/>
              </a:ext>
            </a:extLst>
          </p:cNvPr>
          <p:cNvSpPr>
            <a:spLocks noGrp="1"/>
          </p:cNvSpPr>
          <p:nvPr>
            <p:ph type="body" sz="quarter" idx="28" hasCustomPrompt="1"/>
          </p:nvPr>
        </p:nvSpPr>
        <p:spPr>
          <a:xfrm>
            <a:off x="9980612" y="2297004"/>
            <a:ext cx="1396669" cy="1100516"/>
          </a:xfrm>
        </p:spPr>
        <p:txBody>
          <a:bodyPr anchor="ctr" anchorCtr="0"/>
          <a:lstStyle>
            <a:lvl1pPr algn="ctr">
              <a:lnSpc>
                <a:spcPct val="100000"/>
              </a:lnSpc>
              <a:spcBef>
                <a:spcPts val="600"/>
              </a:spcBef>
              <a:defRPr sz="1800">
                <a:solidFill>
                  <a:schemeClr val="bg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150993"/>
            <a:ext cx="1828800" cy="1458912"/>
          </a:xfrm>
        </p:spPr>
        <p:txBody>
          <a:bodyPr/>
          <a:lstStyle>
            <a:lvl1pPr algn="ctr">
              <a:lnSpc>
                <a:spcPct val="100000"/>
              </a:lnSpc>
              <a:spcBef>
                <a:spcPts val="600"/>
              </a:spcBef>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1B9E6434-F32D-8B4E-B5D7-0D27622499C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94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828800" cy="2871263"/>
          </a:xfrm>
          <a:solidFill>
            <a:srgbClr val="05142E"/>
          </a:solidFill>
          <a:ln>
            <a:noFill/>
          </a:ln>
        </p:spPr>
        <p:txBody>
          <a:bodyPr tIns="365760"/>
          <a:lstStyle>
            <a:lvl1pPr algn="ctr">
              <a:lnSpc>
                <a:spcPct val="100000"/>
              </a:lnSpc>
              <a:spcBef>
                <a:spcPts val="600"/>
              </a:spcBef>
              <a:buNone/>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4"/>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2535457"/>
            <a:ext cx="1828800" cy="2871263"/>
          </a:xfrm>
          <a:solidFill>
            <a:srgbClr val="05142E"/>
          </a:solidFill>
          <a:ln>
            <a:noFill/>
          </a:ln>
        </p:spPr>
        <p:txBody>
          <a:bodyPr tIns="365760"/>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2"/>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2535457"/>
            <a:ext cx="1828800" cy="2871263"/>
          </a:xfrm>
          <a:solidFill>
            <a:srgbClr val="05142E"/>
          </a:solidFill>
          <a:ln>
            <a:noFill/>
          </a:ln>
        </p:spPr>
        <p:txBody>
          <a:bodyPr tIns="365760"/>
          <a:lstStyle>
            <a:lvl1pPr algn="ctr">
              <a:lnSpc>
                <a:spcPct val="100000"/>
              </a:lnSpc>
              <a:spcBef>
                <a:spcPts val="600"/>
              </a:spcBef>
              <a:buNone/>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tx2"/>
            </a:solidFill>
          </a:ln>
          <a:effectLst/>
        </p:spPr>
        <p:txBody>
          <a:bodyPr vert="horz" wrap="square" lIns="0" tIns="0" rIns="0" bIns="0" numCol="1" anchor="ctr" anchorCtr="0" compatLnSpc="1">
            <a:prstTxWarp prst="textNoShape">
              <a:avLst/>
            </a:prstTxWarp>
          </a:bodyPr>
          <a:lstStyle/>
          <a:p>
            <a:pPr lvl="0" algn="ctr"/>
            <a:r>
              <a:rPr lang="en-US">
                <a:solidFill>
                  <a:schemeClr val="tx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2535457"/>
            <a:ext cx="1828800" cy="2871263"/>
          </a:xfrm>
          <a:solidFill>
            <a:srgbClr val="05142E"/>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2535457"/>
            <a:ext cx="1828800" cy="2871263"/>
          </a:xfrm>
          <a:solidFill>
            <a:srgbClr val="05142E"/>
          </a:solidFill>
          <a:ln>
            <a:noFill/>
          </a:ln>
        </p:spPr>
        <p:txBody>
          <a:bodyPr tIns="365760"/>
          <a:lstStyle>
            <a:lvl1pPr algn="ctr">
              <a:lnSpc>
                <a:spcPct val="100000"/>
              </a:lnSpc>
              <a:spcBef>
                <a:spcPts val="600"/>
              </a:spcBef>
              <a:buNone/>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2"/>
                </a:solidFill>
              </a:rPr>
              <a:t>5</a:t>
            </a:r>
          </a:p>
        </p:txBody>
      </p:sp>
      <p:sp>
        <p:nvSpPr>
          <p:cNvPr id="31" name="page number">
            <a:extLst>
              <a:ext uri="{FF2B5EF4-FFF2-40B4-BE49-F238E27FC236}">
                <a16:creationId xmlns:a16="http://schemas.microsoft.com/office/drawing/2014/main" id="{F8BB5116-24BD-884D-8DC3-346354278B1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63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descr="This text chart contains three main horizontal rows.">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350875" y="1546789"/>
            <a:ext cx="527056"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05142E"/>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340243" y="3314410"/>
            <a:ext cx="548321"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leaf green">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709704"/>
            <a:ext cx="2430126" cy="1949198"/>
          </a:xfrm>
          <a:noFill/>
          <a:ln w="15875">
            <a:noFill/>
          </a:ln>
        </p:spPr>
        <p:txBody>
          <a:bodyPr tIns="365760"/>
          <a:lstStyle>
            <a:lvl1pPr algn="ctr">
              <a:lnSpc>
                <a:spcPct val="100000"/>
              </a:lnSpc>
              <a:spcBef>
                <a:spcPts val="600"/>
              </a:spcBef>
              <a:buNone/>
              <a:defRPr sz="1600">
                <a:solidFill>
                  <a:schemeClr val="accent4"/>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709704"/>
            <a:ext cx="2430126" cy="1949198"/>
          </a:xfrm>
          <a:noFill/>
          <a:ln w="15875">
            <a:noFill/>
          </a:ln>
        </p:spPr>
        <p:txBody>
          <a:bodyPr tIns="365760"/>
          <a:lstStyle>
            <a:lvl1pPr algn="ctr">
              <a:lnSpc>
                <a:spcPct val="100000"/>
              </a:lnSpc>
              <a:spcBef>
                <a:spcPts val="600"/>
              </a:spcBef>
              <a:buNone/>
              <a:defRPr sz="16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white">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709704"/>
            <a:ext cx="2477611" cy="1949198"/>
          </a:xfrm>
          <a:noFill/>
          <a:ln w="15875">
            <a:noFill/>
          </a:ln>
        </p:spPr>
        <p:txBody>
          <a:bodyPr tIns="365760"/>
          <a:lstStyle>
            <a:lvl1pPr algn="ctr">
              <a:lnSpc>
                <a:spcPct val="100000"/>
              </a:lnSpc>
              <a:spcBef>
                <a:spcPts val="600"/>
              </a:spcBef>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aqua">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709704"/>
            <a:ext cx="2454586" cy="1949198"/>
          </a:xfrm>
          <a:noFill/>
          <a:ln w="15875">
            <a:noFill/>
          </a:ln>
        </p:spPr>
        <p:txBody>
          <a:bodyPr tIns="365760"/>
          <a:lstStyle>
            <a:lvl1pPr algn="ctr">
              <a:lnSpc>
                <a:spcPct val="100000"/>
              </a:lnSpc>
              <a:spcBef>
                <a:spcPts val="600"/>
              </a:spcBef>
              <a:buNone/>
              <a:defRPr sz="1600">
                <a:solidFill>
                  <a:schemeClr val="accent3"/>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77456" y="5188688"/>
            <a:ext cx="516424" cy="520995"/>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B38E56CF-3531-534B-9597-1D3559D1DA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86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a:noFill/>
        </p:spPr>
        <p:txBody>
          <a:bodyPr tIns="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9525">
            <a:solidFill>
              <a:schemeClr val="accent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0" i="0">
                <a:solidFill>
                  <a:schemeClr val="accent4"/>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leaf</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0" i="0">
                <a:solidFill>
                  <a:schemeClr val="accent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ocean</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0" i="0">
                <a:solidFill>
                  <a:schemeClr val="tx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white</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0" i="0">
                <a:solidFill>
                  <a:schemeClr val="accent3"/>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aqua</a:t>
            </a:r>
          </a:p>
          <a:p>
            <a:pPr lvl="1"/>
            <a:r>
              <a:rPr lang="en-US"/>
              <a:t>Second level</a:t>
            </a:r>
          </a:p>
        </p:txBody>
      </p:sp>
      <p:sp>
        <p:nvSpPr>
          <p:cNvPr id="22" name="page number">
            <a:extLst>
              <a:ext uri="{FF2B5EF4-FFF2-40B4-BE49-F238E27FC236}">
                <a16:creationId xmlns:a16="http://schemas.microsoft.com/office/drawing/2014/main" id="{BB64D71B-47A7-2A48-B3D8-7FA3DE53128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099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Bleed Ph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D3FCF2DF-17EB-C34B-B826-12F715183A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4589F4CF-35EB-2C46-91A2-9F74E8D2E72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1AE4D2C7-58DD-6E4A-AEAD-4FF5B015B10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538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885DDF-21EC-9F45-A160-48B3404CABDE}"/>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leaf gradient parallelogram.</a:t>
            </a:r>
          </a:p>
        </p:txBody>
      </p:sp>
      <p:pic>
        <p:nvPicPr>
          <p:cNvPr id="12" name="VMware logo">
            <a:extLst>
              <a:ext uri="{FF2B5EF4-FFF2-40B4-BE49-F238E27FC236}">
                <a16:creationId xmlns:a16="http://schemas.microsoft.com/office/drawing/2014/main" id="{0E01FF7A-659B-5E4C-AADF-50910864D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285630C1-39F6-0B42-8CB7-BCE87DEA1EB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13B9AABF-666F-0F4D-8780-7E259FB3973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5758E-9821-9E40-94F6-174F8230A18F}"/>
              </a:ext>
              <a:ext uri="{C183D7F6-B498-43B3-948B-1728B52AA6E4}">
                <adec:decorative xmlns:adec="http://schemas.microsoft.com/office/drawing/2017/decorative" val="1"/>
              </a:ext>
            </a:extLst>
          </p:cNvPr>
          <p:cNvGrpSpPr/>
          <p:nvPr userDrawn="1"/>
        </p:nvGrpSpPr>
        <p:grpSpPr>
          <a:xfrm>
            <a:off x="-991446" y="-1838077"/>
            <a:ext cx="13468141" cy="9864449"/>
            <a:chOff x="-991446" y="-1855011"/>
            <a:chExt cx="13468141" cy="9864449"/>
          </a:xfrm>
        </p:grpSpPr>
        <p:sp>
          <p:nvSpPr>
            <p:cNvPr id="17" name="Freeform: Shape 32">
              <a:extLst>
                <a:ext uri="{FF2B5EF4-FFF2-40B4-BE49-F238E27FC236}">
                  <a16:creationId xmlns:a16="http://schemas.microsoft.com/office/drawing/2014/main" id="{DCE0F5A7-C742-694B-BDA4-5BDFEC19933D}"/>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5"/>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plum gradient parallelogram.</a:t>
            </a:r>
          </a:p>
        </p:txBody>
      </p:sp>
      <p:pic>
        <p:nvPicPr>
          <p:cNvPr id="12" name="VMware logo">
            <a:extLst>
              <a:ext uri="{FF2B5EF4-FFF2-40B4-BE49-F238E27FC236}">
                <a16:creationId xmlns:a16="http://schemas.microsoft.com/office/drawing/2014/main" id="{118271CF-4227-9C4B-BEF1-B37A7B5DC9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7559A06F-50D8-E946-8B33-60D2BB9DC19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C79B75A1-55FE-5648-BD88-9A9C92BA2E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tx2"/>
                </a:solidFill>
                <a:latin typeface="+mj-lt"/>
              </a:rPr>
              <a:t>Agenda</a:t>
            </a: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4"/>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5" name="page number">
            <a:extLst>
              <a:ext uri="{FF2B5EF4-FFF2-40B4-BE49-F238E27FC236}">
                <a16:creationId xmlns:a16="http://schemas.microsoft.com/office/drawing/2014/main" id="{A984E549-749C-504F-9EF7-EE1D1B6F22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C66A0C-9D11-2F41-85FD-E4B0D3D6256B}"/>
              </a:ext>
              <a:ext uri="{C183D7F6-B498-43B3-948B-1728B52AA6E4}">
                <adec:decorative xmlns:adec="http://schemas.microsoft.com/office/drawing/2017/decorative" val="1"/>
              </a:ext>
            </a:extLst>
          </p:cNvPr>
          <p:cNvGrpSpPr/>
          <p:nvPr userDrawn="1"/>
        </p:nvGrpSpPr>
        <p:grpSpPr>
          <a:xfrm>
            <a:off x="-991446" y="-1838078"/>
            <a:ext cx="13468141" cy="9864449"/>
            <a:chOff x="-991446" y="-1855011"/>
            <a:chExt cx="13468141" cy="9864449"/>
          </a:xfrm>
        </p:grpSpPr>
        <p:sp>
          <p:nvSpPr>
            <p:cNvPr id="17" name="Freeform: Shape 32">
              <a:extLst>
                <a:ext uri="{FF2B5EF4-FFF2-40B4-BE49-F238E27FC236}">
                  <a16:creationId xmlns:a16="http://schemas.microsoft.com/office/drawing/2014/main" id="{0A60625B-AB16-F647-A337-9632B3AEE1B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82000">
                  <a:schemeClr val="accent2"/>
                </a:gs>
                <a:gs pos="2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an aqua gradient parallelogram.</a:t>
            </a:r>
          </a:p>
        </p:txBody>
      </p:sp>
      <p:pic>
        <p:nvPicPr>
          <p:cNvPr id="12" name="VMware logo">
            <a:extLst>
              <a:ext uri="{FF2B5EF4-FFF2-40B4-BE49-F238E27FC236}">
                <a16:creationId xmlns:a16="http://schemas.microsoft.com/office/drawing/2014/main" id="{D9738DEA-D5E9-7A4D-9CAA-FC8E671F81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DF41C975-B26A-9A49-8900-553C53BD29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6D0F9361-6D79-2B4E-9F50-69405EA8B1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2" name="Freeform: Shape 21">
            <a:extLst>
              <a:ext uri="{FF2B5EF4-FFF2-40B4-BE49-F238E27FC236}">
                <a16:creationId xmlns:a16="http://schemas.microsoft.com/office/drawing/2014/main" id="{F3BAE82B-F177-4DB8-83F4-180BF049AA2B}"/>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4B8DD2FC-271A-FE40-B259-A152DA476E35}"/>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C6E13FD7-08E3-F545-8FDA-873E68D8D40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Leaf">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1E831113-8BA1-4E42-973A-867358A12EF6}"/>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DF3E8908-AFA6-A344-B8C9-31AA514723D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C9D41F08-53C7-7C4B-958C-88EB3AC23D2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Icon - White">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FAE47E00-646D-5A4D-AC88-DA913D554298}"/>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E63A6BFD-B4B8-D542-AC56-87E853C7CB36}"/>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78F9A301-342A-084F-A265-84EA7D826F9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B901CDB1-0854-DE46-B610-2202857D2CF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30D59-6678-D242-8DE4-CDD8792816B6}"/>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14" name="Rectangle 13">
              <a:extLst>
                <a:ext uri="{FF2B5EF4-FFF2-40B4-BE49-F238E27FC236}">
                  <a16:creationId xmlns:a16="http://schemas.microsoft.com/office/drawing/2014/main" id="{24A1B3DE-261F-2A46-8DC0-56959CCB9CFC}"/>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1"/>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hasCustomPrompt="1"/>
          </p:nvPr>
        </p:nvSpPr>
        <p:spPr>
          <a:xfrm>
            <a:off x="608330" y="5507147"/>
            <a:ext cx="1371064" cy="423862"/>
          </a:xfrm>
        </p:spPr>
        <p:txBody>
          <a:bodyPr/>
          <a:lstStyle>
            <a:lvl1pPr algn="l">
              <a:defRPr sz="1200">
                <a:solidFill>
                  <a:schemeClr val="tx2"/>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hasCustomPrompt="1"/>
          </p:nvPr>
        </p:nvSpPr>
        <p:spPr>
          <a:xfrm>
            <a:off x="2436416" y="5507147"/>
            <a:ext cx="1371064" cy="423862"/>
          </a:xfrm>
        </p:spPr>
        <p:txBody>
          <a:bodyPr/>
          <a:lstStyle>
            <a:lvl1pPr algn="l">
              <a:defRPr sz="1200">
                <a:solidFill>
                  <a:schemeClr val="tx2"/>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hasCustomPrompt="1"/>
          </p:nvPr>
        </p:nvSpPr>
        <p:spPr>
          <a:xfrm>
            <a:off x="4261103" y="5507147"/>
            <a:ext cx="1371064" cy="423862"/>
          </a:xfrm>
        </p:spPr>
        <p:txBody>
          <a:bodyPr/>
          <a:lstStyle>
            <a:lvl1pPr algn="l">
              <a:defRPr sz="1200">
                <a:solidFill>
                  <a:schemeClr val="tx2"/>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hasCustomPrompt="1"/>
          </p:nvPr>
        </p:nvSpPr>
        <p:spPr>
          <a:xfrm>
            <a:off x="6088109" y="5507147"/>
            <a:ext cx="1371064" cy="423862"/>
          </a:xfrm>
        </p:spPr>
        <p:txBody>
          <a:bodyPr/>
          <a:lstStyle>
            <a:lvl1pPr algn="l">
              <a:defRPr sz="1200">
                <a:solidFill>
                  <a:schemeClr val="tx2"/>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hasCustomPrompt="1"/>
          </p:nvPr>
        </p:nvSpPr>
        <p:spPr>
          <a:xfrm>
            <a:off x="7920672" y="5507147"/>
            <a:ext cx="1371064" cy="423862"/>
          </a:xfrm>
        </p:spPr>
        <p:txBody>
          <a:bodyPr/>
          <a:lstStyle>
            <a:lvl1pPr algn="l">
              <a:defRPr sz="1200">
                <a:solidFill>
                  <a:schemeClr val="tx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hasCustomPrompt="1"/>
          </p:nvPr>
        </p:nvSpPr>
        <p:spPr>
          <a:xfrm>
            <a:off x="9750028" y="5507147"/>
            <a:ext cx="1371064" cy="423862"/>
          </a:xfrm>
        </p:spPr>
        <p:txBody>
          <a:bodyPr/>
          <a:lstStyle>
            <a:lvl1pPr algn="l">
              <a:defRPr sz="1200">
                <a:solidFill>
                  <a:schemeClr val="tx2"/>
                </a:solidFill>
              </a:defRPr>
            </a:lvl1pPr>
          </a:lstStyle>
          <a:p>
            <a:pPr lvl="0"/>
            <a:r>
              <a:rPr lang="en-US"/>
              <a:t>Edit Master text styles</a:t>
            </a:r>
          </a:p>
        </p:txBody>
      </p:sp>
      <p:sp>
        <p:nvSpPr>
          <p:cNvPr id="17" name="page number">
            <a:extLst>
              <a:ext uri="{FF2B5EF4-FFF2-40B4-BE49-F238E27FC236}">
                <a16:creationId xmlns:a16="http://schemas.microsoft.com/office/drawing/2014/main" id="{3D199022-AD95-C441-8C3C-4867DFDCE0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Picture 6">
            <a:extLst>
              <a:ext uri="{FF2B5EF4-FFF2-40B4-BE49-F238E27FC236}">
                <a16:creationId xmlns:a16="http://schemas.microsoft.com/office/drawing/2014/main" id="{70854768-C476-404E-A2B7-8828598A64CF}"/>
              </a:ext>
            </a:extLst>
          </p:cNvPr>
          <p:cNvPicPr>
            <a:picLocks noChangeAspect="1"/>
          </p:cNvPicPr>
          <p:nvPr userDrawn="1"/>
        </p:nvPicPr>
        <p:blipFill>
          <a:blip r:embed="rId2"/>
          <a:srcRect/>
          <a:stretch/>
        </p:blipFill>
        <p:spPr>
          <a:xfrm>
            <a:off x="0" y="893"/>
            <a:ext cx="12188824" cy="6856213"/>
          </a:xfrm>
          <a:prstGeom prst="rect">
            <a:avLst/>
          </a:prstGeom>
        </p:spPr>
      </p:pic>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 Closing - Leaf">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63ED95-8E3F-4A4D-BE6C-FFD64CE9AB88}"/>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B43A8E2-0795-234B-B5C8-FC26A7BA1F9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13">
              <a:extLst>
                <a:ext uri="{FF2B5EF4-FFF2-40B4-BE49-F238E27FC236}">
                  <a16:creationId xmlns:a16="http://schemas.microsoft.com/office/drawing/2014/main" id="{1B75F697-C077-BA49-9A29-1DFD3E3CCE8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tx2"/>
                </a:gs>
                <a:gs pos="16000">
                  <a:schemeClr val="accent4"/>
                </a:gs>
                <a:gs pos="76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4533" y="6471104"/>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C3022-EF00-2344-B25C-223F1CA0DEB3}"/>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54ED2E87-A1DF-5240-BA0A-6E71A1AF2BD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D6ABD33D-57AD-B545-8946-120F3726500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D01E7D2F-7A37-9F41-AD5D-F2F3F4CE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E246D94F-C85F-5D4A-830E-C80E8AA8B47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 Closing - Aqua">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5EE4C121-F580-8A4F-B68C-5EAC0E8C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8BE854A6-56DB-4840-B583-F54180BC92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3" name="Picture 2">
            <a:extLst>
              <a:ext uri="{FF2B5EF4-FFF2-40B4-BE49-F238E27FC236}">
                <a16:creationId xmlns:a16="http://schemas.microsoft.com/office/drawing/2014/main" id="{71A51BB8-45BD-7A49-8BC3-504F83736A13}"/>
              </a:ext>
            </a:extLst>
          </p:cNvPr>
          <p:cNvPicPr>
            <a:picLocks noChangeAspect="1"/>
          </p:cNvPicPr>
          <p:nvPr userDrawn="1"/>
        </p:nvPicPr>
        <p:blipFill>
          <a:blip r:embed="rId4"/>
          <a:srcRect/>
          <a:stretch/>
        </p:blipFill>
        <p:spPr>
          <a:xfrm>
            <a:off x="0" y="893"/>
            <a:ext cx="12188824" cy="6856213"/>
          </a:xfrm>
          <a:prstGeom prst="rect">
            <a:avLst/>
          </a:prstGeom>
        </p:spPr>
      </p:pic>
      <p:sp>
        <p:nvSpPr>
          <p:cNvPr id="10" name="Title 4" title="Title">
            <a:extLst>
              <a:ext uri="{FF2B5EF4-FFF2-40B4-BE49-F238E27FC236}">
                <a16:creationId xmlns:a16="http://schemas.microsoft.com/office/drawing/2014/main" id="{8AB777E7-4B4A-EC4C-865C-DFDC38351224}"/>
              </a:ext>
            </a:extLst>
          </p:cNvPr>
          <p:cNvSpPr txBox="1">
            <a:spLocks/>
          </p:cNvSpPr>
          <p:nvPr userDrawn="1"/>
        </p:nvSpPr>
        <p:spPr>
          <a:xfrm>
            <a:off x="7682727" y="3247492"/>
            <a:ext cx="5102866" cy="102019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US" sz="4400" baseline="0">
                <a:solidFill>
                  <a:schemeClr val="tx2"/>
                </a:solidFill>
              </a:rPr>
              <a:t>Thank You</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1</a:t>
            </a:r>
            <a:br>
              <a:rPr lang="en-US"/>
            </a:br>
            <a:r>
              <a:rPr lang="en-US"/>
              <a:t>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29" name="parallelogram graphics">
            <a:extLst>
              <a:ext uri="{FF2B5EF4-FFF2-40B4-BE49-F238E27FC236}">
                <a16:creationId xmlns:a16="http://schemas.microsoft.com/office/drawing/2014/main" id="{462586B9-073C-854F-8072-B4792A478736}"/>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30" name="Freeform 29">
              <a:extLst>
                <a:ext uri="{FF2B5EF4-FFF2-40B4-BE49-F238E27FC236}">
                  <a16:creationId xmlns:a16="http://schemas.microsoft.com/office/drawing/2014/main" id="{D9D5298F-9B35-294B-98DC-6153A5633416}"/>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1" name="Freeform: Shape 50">
              <a:extLst>
                <a:ext uri="{FF2B5EF4-FFF2-40B4-BE49-F238E27FC236}">
                  <a16:creationId xmlns:a16="http://schemas.microsoft.com/office/drawing/2014/main" id="{20B7C7A8-8511-CA44-BDD4-F60CE2F0CE3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0" name="VMware logo">
            <a:extLst>
              <a:ext uri="{FF2B5EF4-FFF2-40B4-BE49-F238E27FC236}">
                <a16:creationId xmlns:a16="http://schemas.microsoft.com/office/drawing/2014/main" id="{AAC2E0F0-66F1-D14A-AF77-8CE3B3DDDB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1" name="Copyright" descr="Confidential copyright VMware, Inc. 2021">
            <a:extLst>
              <a:ext uri="{FF2B5EF4-FFF2-40B4-BE49-F238E27FC236}">
                <a16:creationId xmlns:a16="http://schemas.microsoft.com/office/drawing/2014/main" id="{6F67F5FF-58F6-6341-A912-4C3571F9961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2" name="page number">
            <a:extLst>
              <a:ext uri="{FF2B5EF4-FFF2-40B4-BE49-F238E27FC236}">
                <a16:creationId xmlns:a16="http://schemas.microsoft.com/office/drawing/2014/main" id="{8D78D1C6-F89E-8444-812F-6BFD6DB43AE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nt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5E96B5-9365-5246-95C0-EFDB53CE58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3664" y="2175647"/>
            <a:ext cx="3022600" cy="546100"/>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7" name="Picture 6">
            <a:extLst>
              <a:ext uri="{FF2B5EF4-FFF2-40B4-BE49-F238E27FC236}">
                <a16:creationId xmlns:a16="http://schemas.microsoft.com/office/drawing/2014/main" id="{BCFC787B-ED76-3047-A766-BCB068A8C6B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26793" y="2198473"/>
            <a:ext cx="4699000" cy="533400"/>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 name="shaded boxes">
            <a:extLst>
              <a:ext uri="{FF2B5EF4-FFF2-40B4-BE49-F238E27FC236}">
                <a16:creationId xmlns:a16="http://schemas.microsoft.com/office/drawing/2014/main" id="{16B4E791-8261-4446-8AD1-732A82EE821D}"/>
              </a:ext>
              <a:ext uri="{C183D7F6-B498-43B3-948B-1728B52AA6E4}">
                <adec:decorative xmlns:adec="http://schemas.microsoft.com/office/drawing/2017/decorative" val="1"/>
              </a:ext>
            </a:extLst>
          </p:cNvPr>
          <p:cNvGrpSpPr/>
          <p:nvPr userDrawn="1"/>
        </p:nvGrpSpPr>
        <p:grpSpPr>
          <a:xfrm>
            <a:off x="609441" y="1600202"/>
            <a:ext cx="10055941" cy="4580469"/>
            <a:chOff x="609441" y="1600202"/>
            <a:chExt cx="10055941" cy="4580469"/>
          </a:xfrm>
        </p:grpSpPr>
        <p:sp>
          <p:nvSpPr>
            <p:cNvPr id="164" name="Rectangle 163">
              <a:extLst>
                <a:ext uri="{FF2B5EF4-FFF2-40B4-BE49-F238E27FC236}">
                  <a16:creationId xmlns:a16="http://schemas.microsoft.com/office/drawing/2014/main" id="{5917BD5D-F21A-41D0-9E2E-252F19FDCD4A}"/>
                </a:ext>
                <a:ext uri="{C183D7F6-B498-43B3-948B-1728B52AA6E4}">
                  <adec:decorative xmlns:adec="http://schemas.microsoft.com/office/drawing/2017/decorative" val="1"/>
                </a:ext>
              </a:extLst>
            </p:cNvPr>
            <p:cNvSpPr/>
            <p:nvPr/>
          </p:nvSpPr>
          <p:spPr bwMode="gray">
            <a:xfrm>
              <a:off x="609441" y="1600203"/>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id="{1668498C-B078-45B9-B500-0784D4C36D7B}"/>
                </a:ext>
                <a:ext uri="{C183D7F6-B498-43B3-948B-1728B52AA6E4}">
                  <adec:decorative xmlns:adec="http://schemas.microsoft.com/office/drawing/2017/decorative" val="1"/>
                </a:ext>
              </a:extLst>
            </p:cNvPr>
            <p:cNvSpPr/>
            <p:nvPr/>
          </p:nvSpPr>
          <p:spPr bwMode="gray">
            <a:xfrm>
              <a:off x="2436448" y="1600202"/>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id="{0B2EC2BA-CD61-481B-97B4-7C7C93B8CFE3}"/>
                </a:ext>
                <a:ext uri="{C183D7F6-B498-43B3-948B-1728B52AA6E4}">
                  <adec:decorative xmlns:adec="http://schemas.microsoft.com/office/drawing/2017/decorative" val="1"/>
                </a:ext>
              </a:extLst>
            </p:cNvPr>
            <p:cNvSpPr/>
            <p:nvPr/>
          </p:nvSpPr>
          <p:spPr bwMode="gray">
            <a:xfrm>
              <a:off x="4263453"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id="{43B39DDA-77DA-4E5A-92AF-787B393F7E26}"/>
                </a:ext>
                <a:ext uri="{C183D7F6-B498-43B3-948B-1728B52AA6E4}">
                  <adec:decorative xmlns:adec="http://schemas.microsoft.com/office/drawing/2017/decorative" val="1"/>
                </a:ext>
              </a:extLst>
            </p:cNvPr>
            <p:cNvSpPr/>
            <p:nvPr/>
          </p:nvSpPr>
          <p:spPr bwMode="gray">
            <a:xfrm>
              <a:off x="6090459"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id="{95046305-8D65-42C5-978D-DB6BBB79F42A}"/>
                </a:ext>
                <a:ext uri="{C183D7F6-B498-43B3-948B-1728B52AA6E4}">
                  <adec:decorative xmlns:adec="http://schemas.microsoft.com/office/drawing/2017/decorative" val="1"/>
                </a:ext>
              </a:extLst>
            </p:cNvPr>
            <p:cNvSpPr/>
            <p:nvPr/>
          </p:nvSpPr>
          <p:spPr bwMode="gray">
            <a:xfrm>
              <a:off x="7921943" y="1600202"/>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id="{0FD4CAA0-B7B3-4712-AFCC-D5D332526C90}"/>
                </a:ext>
                <a:ext uri="{C183D7F6-B498-43B3-948B-1728B52AA6E4}">
                  <adec:decorative xmlns:adec="http://schemas.microsoft.com/office/drawing/2017/decorative" val="1"/>
                </a:ext>
              </a:extLst>
            </p:cNvPr>
            <p:cNvSpPr/>
            <p:nvPr/>
          </p:nvSpPr>
          <p:spPr bwMode="gray">
            <a:xfrm>
              <a:off x="9750028" y="1600202"/>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3C09A9A4-3494-3542-B894-6211B968D581}"/>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139" name="Straight Connector 138">
              <a:extLst>
                <a:ext uri="{FF2B5EF4-FFF2-40B4-BE49-F238E27FC236}">
                  <a16:creationId xmlns:a16="http://schemas.microsoft.com/office/drawing/2014/main" id="{EA5ACD8A-8C13-4854-A467-BD53C4D42C13}"/>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65D944-5E8F-4400-A6FF-57EE640E6C49}"/>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5BEB-D75D-044A-8109-7E12FF613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57238-C72C-2947-A861-77F892CF7C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E7FDD-2794-8E4E-8A4C-511178866B42}"/>
              </a:ext>
            </a:extLst>
          </p:cNvPr>
          <p:cNvSpPr>
            <a:spLocks noGrp="1"/>
          </p:cNvSpPr>
          <p:nvPr>
            <p:ph type="dt" sz="half" idx="10"/>
          </p:nvPr>
        </p:nvSpPr>
        <p:spPr/>
        <p:txBody>
          <a:bodyPr/>
          <a:lstStyle/>
          <a:p>
            <a:fld id="{923FB715-BA98-2345-AB83-3C75613CD68B}" type="datetime1">
              <a:rPr lang="en-US" smtClean="0"/>
              <a:t>1/3/23</a:t>
            </a:fld>
            <a:endParaRPr lang="en-US"/>
          </a:p>
        </p:txBody>
      </p:sp>
      <p:sp>
        <p:nvSpPr>
          <p:cNvPr id="5" name="Footer Placeholder 4">
            <a:extLst>
              <a:ext uri="{FF2B5EF4-FFF2-40B4-BE49-F238E27FC236}">
                <a16:creationId xmlns:a16="http://schemas.microsoft.com/office/drawing/2014/main" id="{8EA61A98-F6EC-2F4A-88A5-E2FFA3ADD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B6009-EC16-E242-BF97-EF3ABDB9EB16}"/>
              </a:ext>
            </a:extLst>
          </p:cNvPr>
          <p:cNvSpPr>
            <a:spLocks noGrp="1"/>
          </p:cNvSpPr>
          <p:nvPr>
            <p:ph type="sldNum" sz="quarter" idx="12"/>
          </p:nvPr>
        </p:nvSpPr>
        <p:spPr/>
        <p:txBody>
          <a:bodyPr/>
          <a:lstStyle/>
          <a:p>
            <a:fld id="{82FE4298-9D07-B243-B446-2EF20BF7D0AF}" type="slidenum">
              <a:rPr lang="en-US" smtClean="0"/>
              <a:t>‹#›</a:t>
            </a:fld>
            <a:endParaRPr lang="en-US"/>
          </a:p>
        </p:txBody>
      </p:sp>
    </p:spTree>
    <p:extLst>
      <p:ext uri="{BB962C8B-B14F-4D97-AF65-F5344CB8AC3E}">
        <p14:creationId xmlns:p14="http://schemas.microsoft.com/office/powerpoint/2010/main" val="36842237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A7CB-1413-6523-D512-0C88417ACA0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69D995-A054-7482-7EED-E2815E12B284}"/>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5B2D8-7052-7553-7C76-8661E6A9AFCB}"/>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5" name="Footer Placeholder 4">
            <a:extLst>
              <a:ext uri="{FF2B5EF4-FFF2-40B4-BE49-F238E27FC236}">
                <a16:creationId xmlns:a16="http://schemas.microsoft.com/office/drawing/2014/main" id="{D88B8F21-C896-2734-AA5A-0A4244F95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1DC9A-7C12-5B35-A232-784093B242B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226736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C907-FD8B-30C9-7670-077D4A0D6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3A44D-1521-6245-7C19-7A2590084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115DC-2C9B-8731-82B6-E83F045EFCB7}"/>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5" name="Footer Placeholder 4">
            <a:extLst>
              <a:ext uri="{FF2B5EF4-FFF2-40B4-BE49-F238E27FC236}">
                <a16:creationId xmlns:a16="http://schemas.microsoft.com/office/drawing/2014/main" id="{863990EF-F089-F514-DB90-577C50AB3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52208-C355-1B84-6E9E-7D37AD13761A}"/>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34176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FB35-F3E2-A1B8-AB80-EC3E64DDDC38}"/>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3E9F6A-32C6-1255-A171-99B1A8D89E62}"/>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DFCA6-F42C-2B7E-E8EA-08D11950090C}"/>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5" name="Footer Placeholder 4">
            <a:extLst>
              <a:ext uri="{FF2B5EF4-FFF2-40B4-BE49-F238E27FC236}">
                <a16:creationId xmlns:a16="http://schemas.microsoft.com/office/drawing/2014/main" id="{DD8E2B05-7E5C-61B7-CD06-5B91200E2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E55B-8223-5410-5D45-9A2206FCE3A1}"/>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723890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2EEB-221F-0EC8-8EE1-FCC7453A4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3F3C7-C5CC-8C95-6889-14507E2D6464}"/>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E23402-9658-C5A0-64A2-0CEF10099432}"/>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282DE8-89EE-FB59-3C81-D90EF548C63A}"/>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6" name="Footer Placeholder 5">
            <a:extLst>
              <a:ext uri="{FF2B5EF4-FFF2-40B4-BE49-F238E27FC236}">
                <a16:creationId xmlns:a16="http://schemas.microsoft.com/office/drawing/2014/main" id="{B75CDBFF-B202-FF93-458E-CB021F667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03A7F-9B95-C8B8-275D-74D419BD358D}"/>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0782436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25D8-7625-0813-1BE9-28C5BC9F8F2D}"/>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93F11-40BA-F6D4-DD2F-0842E0001A73}"/>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540C9-A3C1-5EF6-66B8-25DDB9F1DB69}"/>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790793-0829-2973-B447-1F934A786BBD}"/>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E8BEE-CA64-A74A-0FB8-0AAA04CFF693}"/>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FBC39-D2A4-68F2-D9A4-86D98EE50E6C}"/>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8" name="Footer Placeholder 7">
            <a:extLst>
              <a:ext uri="{FF2B5EF4-FFF2-40B4-BE49-F238E27FC236}">
                <a16:creationId xmlns:a16="http://schemas.microsoft.com/office/drawing/2014/main" id="{C6EB1996-1264-CCD6-C07A-FCD11B57F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45F533-0D10-0F28-8DD7-2B3256FE0C9F}"/>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278090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1CC4-9466-E769-253E-170A887962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CC2C0-3B5D-C978-73D7-580C620D1073}"/>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4" name="Footer Placeholder 3">
            <a:extLst>
              <a:ext uri="{FF2B5EF4-FFF2-40B4-BE49-F238E27FC236}">
                <a16:creationId xmlns:a16="http://schemas.microsoft.com/office/drawing/2014/main" id="{C769C940-E208-BA22-B6CA-8F5920605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3BDA9-B963-567D-D396-76A50E252444}"/>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110523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47188" cy="1229360"/>
          </a:xfrm>
        </p:spPr>
        <p:txBody>
          <a:bodyPr wrap="square" anchor="b"/>
          <a:lstStyle>
            <a:lvl1pPr algn="l">
              <a:defRPr sz="3600" b="0" cap="none" baseline="0">
                <a:solidFill>
                  <a:schemeClr val="tx2"/>
                </a:solidFill>
              </a:defRPr>
            </a:lvl1pPr>
          </a:lstStyle>
          <a:p>
            <a:r>
              <a:rPr lang="en-US"/>
              <a:t>Section Header – 2</a:t>
            </a:r>
            <a:br>
              <a:rPr lang="en-US"/>
            </a:br>
            <a:r>
              <a:rPr lang="en-US"/>
              <a:t>Plum and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8C93FD04-FB23-D449-ACDF-845A074442B3}"/>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DF847065-3C38-CF4B-A3C2-05751F17AF65}"/>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15000">
                  <a:srgbClr val="7F35AB"/>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3149FC03-26C3-8A41-BF05-17AEAE19E1D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VMware logo">
            <a:extLst>
              <a:ext uri="{FF2B5EF4-FFF2-40B4-BE49-F238E27FC236}">
                <a16:creationId xmlns:a16="http://schemas.microsoft.com/office/drawing/2014/main" id="{9C8D007C-67A2-A345-B266-FE749AA047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FAF8F6FC-5279-0140-8644-1B96DEFEDBC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92146408-830F-324A-9924-EBAD9D3177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D7D29-7C23-658E-F140-34FD8D6F806D}"/>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3" name="Footer Placeholder 2">
            <a:extLst>
              <a:ext uri="{FF2B5EF4-FFF2-40B4-BE49-F238E27FC236}">
                <a16:creationId xmlns:a16="http://schemas.microsoft.com/office/drawing/2014/main" id="{285C9B60-95EE-709A-DF30-292A770EAC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24B883-236D-3390-5CA9-1A2D0B5FC7DB}"/>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865576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1F82-35C2-91B5-46F0-527AB33F5929}"/>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A16AFC-D744-42FD-F86A-ABF18A09B107}"/>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6D5297-87FF-5A75-3EAC-B042750BD739}"/>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18E2B-BCB7-5333-FEC2-BDB9C24F24FC}"/>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6" name="Footer Placeholder 5">
            <a:extLst>
              <a:ext uri="{FF2B5EF4-FFF2-40B4-BE49-F238E27FC236}">
                <a16:creationId xmlns:a16="http://schemas.microsoft.com/office/drawing/2014/main" id="{8C2F92DF-B7FC-FDFE-0D96-2B82C2283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6A173-1A24-1C9E-8CC9-3F65870FE263}"/>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55867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77E-F915-F6BC-D12F-6CCD49B9DC9A}"/>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0DE07-2418-EAD2-8928-CA9D19C46B2E}"/>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4FE1C-0C14-13A5-EDC6-EC8982C8E160}"/>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5BC32D-30E0-5722-0CF9-EB16C1E83039}"/>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6" name="Footer Placeholder 5">
            <a:extLst>
              <a:ext uri="{FF2B5EF4-FFF2-40B4-BE49-F238E27FC236}">
                <a16:creationId xmlns:a16="http://schemas.microsoft.com/office/drawing/2014/main" id="{B12E518E-C040-FE62-499D-9E0FA33ED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EE010-147E-8EB5-D919-67AC0103DC15}"/>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45836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201A-A6EF-6583-B157-15575A316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D4B6D0-D3FB-AA8F-D1F1-289E79737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6B691-A317-8038-37E1-A0119E20D8DA}"/>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5" name="Footer Placeholder 4">
            <a:extLst>
              <a:ext uri="{FF2B5EF4-FFF2-40B4-BE49-F238E27FC236}">
                <a16:creationId xmlns:a16="http://schemas.microsoft.com/office/drawing/2014/main" id="{B8D5754C-44B6-3753-496F-DD646EBE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EDD5F-7586-A2FB-3988-379BA98FCE6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64229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107AD-7488-B5B8-C396-137C95FA5A21}"/>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A4636C-81FD-D99B-A910-5C6A6AE19119}"/>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80377-2105-6A15-649A-B432FB868F1F}"/>
              </a:ext>
            </a:extLst>
          </p:cNvPr>
          <p:cNvSpPr>
            <a:spLocks noGrp="1"/>
          </p:cNvSpPr>
          <p:nvPr>
            <p:ph type="dt" sz="half" idx="10"/>
          </p:nvPr>
        </p:nvSpPr>
        <p:spPr/>
        <p:txBody>
          <a:bodyPr/>
          <a:lstStyle/>
          <a:p>
            <a:fld id="{20325F07-72CA-0F45-B61B-2C4445DB5D5C}" type="datetimeFigureOut">
              <a:rPr lang="en-US" smtClean="0"/>
              <a:t>1/3/23</a:t>
            </a:fld>
            <a:endParaRPr lang="en-US"/>
          </a:p>
        </p:txBody>
      </p:sp>
      <p:sp>
        <p:nvSpPr>
          <p:cNvPr id="5" name="Footer Placeholder 4">
            <a:extLst>
              <a:ext uri="{FF2B5EF4-FFF2-40B4-BE49-F238E27FC236}">
                <a16:creationId xmlns:a16="http://schemas.microsoft.com/office/drawing/2014/main" id="{2A994D9C-146F-D689-B2B7-D967293E8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92D47-E142-50B8-3F24-05FA2E5FAEA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423651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6944" cy="1229360"/>
          </a:xfrm>
        </p:spPr>
        <p:txBody>
          <a:bodyPr wrap="square" anchor="b"/>
          <a:lstStyle>
            <a:lvl1pPr algn="l">
              <a:defRPr sz="3600" b="0" cap="none" baseline="0">
                <a:solidFill>
                  <a:schemeClr val="tx2"/>
                </a:solidFill>
              </a:defRPr>
            </a:lvl1pPr>
          </a:lstStyle>
          <a:p>
            <a:r>
              <a:rPr lang="en-US"/>
              <a:t>Section Header – 3</a:t>
            </a:r>
            <a:br>
              <a:rPr lang="en-US"/>
            </a:br>
            <a:r>
              <a:rPr lang="en-US"/>
              <a:t>Aqua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18E52278-242C-1343-99F9-551D46728D84}"/>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0563C5EC-3DC5-4141-8E70-4820C5094BAE}"/>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D6FDDA70-495A-6D48-9460-F450776CCFEE}"/>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30C8AB57-0D1A-CC43-BF52-F9283D6C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9D02B899-46A0-C64F-A43F-F6A833B8255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1044A09F-6E1F-CC45-8136-F5EAC1B58AB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Photo 4">
    <p:spTree>
      <p:nvGrpSpPr>
        <p:cNvPr id="1" name=""/>
        <p:cNvGrpSpPr/>
        <p:nvPr/>
      </p:nvGrpSpPr>
      <p:grpSpPr>
        <a:xfrm>
          <a:off x="0" y="0"/>
          <a:ext cx="0" cy="0"/>
          <a:chOff x="0" y="0"/>
          <a:chExt cx="0" cy="0"/>
        </a:xfrm>
      </p:grpSpPr>
      <p:pic>
        <p:nvPicPr>
          <p:cNvPr id="48" name="Picture 47" descr="photo placeholder">
            <a:extLst>
              <a:ext uri="{FF2B5EF4-FFF2-40B4-BE49-F238E27FC236}">
                <a16:creationId xmlns:a16="http://schemas.microsoft.com/office/drawing/2014/main" id="{B2171FE0-9E63-BD48-AB7A-EEC3C7033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569"/>
          <a:stretch/>
        </p:blipFill>
        <p:spPr>
          <a:xfrm flipH="1">
            <a:off x="5335587" y="10835"/>
            <a:ext cx="7309494" cy="7254937"/>
          </a:xfrm>
          <a:custGeom>
            <a:avLst/>
            <a:gdLst>
              <a:gd name="connsiteX0" fmla="*/ 7309494 w 7309494"/>
              <a:gd name="connsiteY0" fmla="*/ 0 h 7254937"/>
              <a:gd name="connsiteX1" fmla="*/ 0 w 7309494"/>
              <a:gd name="connsiteY1" fmla="*/ 0 h 7254937"/>
              <a:gd name="connsiteX2" fmla="*/ 0 w 7309494"/>
              <a:gd name="connsiteY2" fmla="*/ 7254937 h 7254937"/>
              <a:gd name="connsiteX3" fmla="*/ 7309494 w 7309494"/>
              <a:gd name="connsiteY3" fmla="*/ 7254937 h 7254937"/>
            </a:gdLst>
            <a:ahLst/>
            <a:cxnLst>
              <a:cxn ang="0">
                <a:pos x="connsiteX0" y="connsiteY0"/>
              </a:cxn>
              <a:cxn ang="0">
                <a:pos x="connsiteX1" y="connsiteY1"/>
              </a:cxn>
              <a:cxn ang="0">
                <a:pos x="connsiteX2" y="connsiteY2"/>
              </a:cxn>
              <a:cxn ang="0">
                <a:pos x="connsiteX3" y="connsiteY3"/>
              </a:cxn>
            </a:cxnLst>
            <a:rect l="l" t="t" r="r" b="b"/>
            <a:pathLst>
              <a:path w="7309494" h="7254937">
                <a:moveTo>
                  <a:pt x="7309494" y="0"/>
                </a:moveTo>
                <a:lnTo>
                  <a:pt x="0" y="0"/>
                </a:lnTo>
                <a:lnTo>
                  <a:pt x="0" y="7254937"/>
                </a:lnTo>
                <a:lnTo>
                  <a:pt x="7309494" y="7254937"/>
                </a:lnTo>
                <a:close/>
              </a:path>
            </a:pathLst>
          </a:custGeom>
        </p:spPr>
      </p:pic>
      <p:grpSp>
        <p:nvGrpSpPr>
          <p:cNvPr id="26" name="photo mask">
            <a:extLst>
              <a:ext uri="{FF2B5EF4-FFF2-40B4-BE49-F238E27FC236}">
                <a16:creationId xmlns:a16="http://schemas.microsoft.com/office/drawing/2014/main" id="{72EC2B2C-EF2A-8840-A5BA-247FFEBA7846}"/>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78803937-690E-1A43-812E-297149EB427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09C18BDA-DDAE-1044-8255-BC41EF9C041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7185AA82-8C32-BB43-8565-BC4197A8C8C9}"/>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7323B7A4-0848-C943-9AEE-8E461FDEC4DF}"/>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8261D242-6401-6440-9E9F-3D2E48F5EE8A}"/>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7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23910"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(conservation). Replace text with </a:t>
            </a:r>
            <a:br>
              <a:rPr lang="en-US"/>
            </a:br>
            <a:r>
              <a:rPr lang="en-US"/>
              <a:t>optional subhead or delete.</a:t>
            </a:r>
          </a:p>
        </p:txBody>
      </p:sp>
      <p:pic>
        <p:nvPicPr>
          <p:cNvPr id="14" name="VMware logo">
            <a:extLst>
              <a:ext uri="{FF2B5EF4-FFF2-40B4-BE49-F238E27FC236}">
                <a16:creationId xmlns:a16="http://schemas.microsoft.com/office/drawing/2014/main" id="{EC91F8A3-6150-9E4B-9A73-C35AC2C33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85B13D2-00BD-344B-89B7-308E4ABD921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F325B117-EACE-0449-98A4-ED4D0A30023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791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Photo 5">
    <p:spTree>
      <p:nvGrpSpPr>
        <p:cNvPr id="1" name=""/>
        <p:cNvGrpSpPr/>
        <p:nvPr/>
      </p:nvGrpSpPr>
      <p:grpSpPr>
        <a:xfrm>
          <a:off x="0" y="0"/>
          <a:ext cx="0" cy="0"/>
          <a:chOff x="0" y="0"/>
          <a:chExt cx="0" cy="0"/>
        </a:xfrm>
      </p:grpSpPr>
      <p:pic>
        <p:nvPicPr>
          <p:cNvPr id="30" name="Picture 29" descr="photo placeholder">
            <a:extLst>
              <a:ext uri="{FF2B5EF4-FFF2-40B4-BE49-F238E27FC236}">
                <a16:creationId xmlns:a16="http://schemas.microsoft.com/office/drawing/2014/main" id="{B2495F45-C6A5-0C41-B702-B5210B6396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6" name="photo mask">
            <a:extLst>
              <a:ext uri="{FF2B5EF4-FFF2-40B4-BE49-F238E27FC236}">
                <a16:creationId xmlns:a16="http://schemas.microsoft.com/office/drawing/2014/main" id="{678CD1BB-95E7-BD4C-89D2-8A69F87B4401}"/>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E4DABF87-CC72-1745-A205-760164993C2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AF38DEC8-2F28-2548-AC67-776B0DD4E6C5}"/>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CC5F4D9B-16B6-F74D-B840-450640610B9E}"/>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90911C17-F827-724A-8862-F39EDFA5E558}"/>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DE75573E-C13A-1249-B2B0-BBECC7BFB177}"/>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8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(sustainability). Replace text with </a:t>
            </a:r>
            <a:br>
              <a:rPr lang="en-US"/>
            </a:br>
            <a:r>
              <a:rPr lang="en-US"/>
              <a:t>optional subhead or delete.</a:t>
            </a:r>
          </a:p>
        </p:txBody>
      </p:sp>
      <p:pic>
        <p:nvPicPr>
          <p:cNvPr id="19" name="VMware logo">
            <a:extLst>
              <a:ext uri="{FF2B5EF4-FFF2-40B4-BE49-F238E27FC236}">
                <a16:creationId xmlns:a16="http://schemas.microsoft.com/office/drawing/2014/main" id="{FD47B7EE-DD22-9340-B49C-8C573A0A80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F031EB30-0DB0-B546-B9CB-ED24C4F5760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2F8CF847-BD17-F649-B5D3-210F2D8769C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35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4.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pic>
        <p:nvPicPr>
          <p:cNvPr id="6" name="Graphic 5">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11" name="VMware logo">
            <a:extLst>
              <a:ext uri="{FF2B5EF4-FFF2-40B4-BE49-F238E27FC236}">
                <a16:creationId xmlns:a16="http://schemas.microsoft.com/office/drawing/2014/main" id="{F9E263C4-2F2C-3E4F-95B0-EF2A3BBF07D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4001" r:id="rId8"/>
    <p:sldLayoutId id="2147484003" r:id="rId9"/>
    <p:sldLayoutId id="2147484019" r:id="rId10"/>
    <p:sldLayoutId id="2147484020" r:id="rId11"/>
    <p:sldLayoutId id="2147484021" r:id="rId12"/>
    <p:sldLayoutId id="2147484022" r:id="rId13"/>
    <p:sldLayoutId id="2147484023"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26"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8" r:id="rId36"/>
    <p:sldLayoutId id="2147484016" r:id="rId37"/>
    <p:sldLayoutId id="2147483971"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 id="2147483980" r:id="rId47"/>
    <p:sldLayoutId id="2147483981" r:id="rId48"/>
    <p:sldLayoutId id="2147483982" r:id="rId49"/>
    <p:sldLayoutId id="2147483983" r:id="rId50"/>
    <p:sldLayoutId id="2147483984" r:id="rId51"/>
    <p:sldLayoutId id="2147483985" r:id="rId52"/>
    <p:sldLayoutId id="2147484040"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63AE9-E2AE-0E79-42BE-81384C89CFC8}"/>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DB9A64-EEBA-6050-FC22-58D3AE1DCC29}"/>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F0F57-7C44-018B-10F4-25655D2D25D4}"/>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5F07-72CA-0F45-B61B-2C4445DB5D5C}" type="datetimeFigureOut">
              <a:rPr lang="en-US" smtClean="0"/>
              <a:t>1/3/23</a:t>
            </a:fld>
            <a:endParaRPr lang="en-US"/>
          </a:p>
        </p:txBody>
      </p:sp>
      <p:sp>
        <p:nvSpPr>
          <p:cNvPr id="5" name="Footer Placeholder 4">
            <a:extLst>
              <a:ext uri="{FF2B5EF4-FFF2-40B4-BE49-F238E27FC236}">
                <a16:creationId xmlns:a16="http://schemas.microsoft.com/office/drawing/2014/main" id="{E88A791D-D9D1-6CD2-DA27-7D3984048895}"/>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45C72-A82C-2AB2-55F5-A96CF0208B7B}"/>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49EC4-901C-CB4A-88F4-54AE1E92E240}" type="slidenum">
              <a:rPr lang="en-US" smtClean="0"/>
              <a:t>‹#›</a:t>
            </a:fld>
            <a:endParaRPr lang="en-US"/>
          </a:p>
        </p:txBody>
      </p:sp>
    </p:spTree>
    <p:extLst>
      <p:ext uri="{BB962C8B-B14F-4D97-AF65-F5344CB8AC3E}">
        <p14:creationId xmlns:p14="http://schemas.microsoft.com/office/powerpoint/2010/main" val="4075345851"/>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1ECF-8487-198E-334E-ACDAD9E724E3}"/>
              </a:ext>
            </a:extLst>
          </p:cNvPr>
          <p:cNvSpPr>
            <a:spLocks noGrp="1"/>
          </p:cNvSpPr>
          <p:nvPr>
            <p:ph type="title"/>
          </p:nvPr>
        </p:nvSpPr>
        <p:spPr>
          <a:xfrm>
            <a:off x="309234" y="659566"/>
            <a:ext cx="11250138" cy="3686447"/>
          </a:xfrm>
        </p:spPr>
        <p:txBody>
          <a:bodyPr/>
          <a:lstStyle/>
          <a:p>
            <a:pPr algn="ctr"/>
            <a:r>
              <a:rPr lang="en-US"/>
              <a:t>VMware Certifier Framework for Confidential Computing</a:t>
            </a:r>
            <a:br>
              <a:rPr lang="en-US"/>
            </a:br>
            <a:br>
              <a:rPr lang="en-US"/>
            </a:br>
            <a:r>
              <a:rPr lang="en-US" sz="3200"/>
              <a:t>Anchoring End-to-end Trust and Security and Beyond</a:t>
            </a:r>
            <a:br>
              <a:rPr lang="en-US"/>
            </a:br>
            <a:r>
              <a:rPr lang="en-US"/>
              <a:t> </a:t>
            </a:r>
          </a:p>
        </p:txBody>
      </p:sp>
      <p:sp>
        <p:nvSpPr>
          <p:cNvPr id="4" name="Text Placeholder 3">
            <a:extLst>
              <a:ext uri="{FF2B5EF4-FFF2-40B4-BE49-F238E27FC236}">
                <a16:creationId xmlns:a16="http://schemas.microsoft.com/office/drawing/2014/main" id="{54EC627E-7BC4-2CFD-A845-5DC27143E05A}"/>
              </a:ext>
            </a:extLst>
          </p:cNvPr>
          <p:cNvSpPr>
            <a:spLocks noGrp="1"/>
          </p:cNvSpPr>
          <p:nvPr>
            <p:ph type="body" sz="quarter" idx="11"/>
          </p:nvPr>
        </p:nvSpPr>
        <p:spPr>
          <a:xfrm>
            <a:off x="7363649" y="4737425"/>
            <a:ext cx="3657600" cy="381327"/>
          </a:xfrm>
        </p:spPr>
        <p:txBody>
          <a:bodyPr/>
          <a:lstStyle/>
          <a:p>
            <a:r>
              <a:rPr lang="en-US" sz="2800"/>
              <a:t>John Manferdelli</a:t>
            </a:r>
          </a:p>
        </p:txBody>
      </p:sp>
      <p:sp>
        <p:nvSpPr>
          <p:cNvPr id="7" name="Text Placeholder 5">
            <a:extLst>
              <a:ext uri="{FF2B5EF4-FFF2-40B4-BE49-F238E27FC236}">
                <a16:creationId xmlns:a16="http://schemas.microsoft.com/office/drawing/2014/main" id="{626B9714-C9A9-8F95-F030-838DD917EA62}"/>
              </a:ext>
            </a:extLst>
          </p:cNvPr>
          <p:cNvSpPr txBox="1">
            <a:spLocks/>
          </p:cNvSpPr>
          <p:nvPr/>
        </p:nvSpPr>
        <p:spPr>
          <a:xfrm>
            <a:off x="7363649" y="5358592"/>
            <a:ext cx="4538541" cy="610014"/>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14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r>
              <a:rPr lang="en-US" sz="2400" err="1"/>
              <a:t>jmanferdelli@vmware.com</a:t>
            </a:r>
            <a:endParaRPr lang="en-US" sz="2400"/>
          </a:p>
          <a:p>
            <a:endParaRPr lang="en-US"/>
          </a:p>
          <a:p>
            <a:endParaRPr lang="en-US"/>
          </a:p>
        </p:txBody>
      </p:sp>
    </p:spTree>
    <p:extLst>
      <p:ext uri="{BB962C8B-B14F-4D97-AF65-F5344CB8AC3E}">
        <p14:creationId xmlns:p14="http://schemas.microsoft.com/office/powerpoint/2010/main" val="13014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219230"/>
            <a:ext cx="11001004" cy="574521"/>
          </a:xfrm>
        </p:spPr>
        <p:txBody>
          <a:bodyPr/>
          <a:lstStyle/>
          <a:p>
            <a:r>
              <a:rPr lang="en-US" sz="360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71615" y="1295008"/>
            <a:ext cx="5420221" cy="4473987"/>
          </a:xfrm>
        </p:spPr>
        <p:txBody>
          <a:bodyPr/>
          <a:lstStyle/>
          <a:p>
            <a:r>
              <a:rPr lang="en-US" dirty="0">
                <a:latin typeface="Calibri" panose="020F0502020204030204" pitchFamily="34" charset="0"/>
                <a:cs typeface="Calibri" panose="020F0502020204030204" pitchFamily="34" charset="0"/>
              </a:rPr>
              <a:t>Provides simple primitives to</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Implement secure, authenticated storage and recovery of critical confidential container data</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Securely exchange keys with another trusted confidential container </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Upgrade programs</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Determine whether another program should be trusted: Implements trust negotiation using simple uniform policy management (Certification).   </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Establish secure channel between mutually trusted containers using X509 (“admission”) cert.</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Other helper functions</a:t>
            </a:r>
          </a:p>
          <a:p>
            <a:pPr marL="615950" lvl="1" indent="-342900">
              <a:spcBef>
                <a:spcPts val="400"/>
              </a:spcBef>
              <a:buFont typeface="+mj-lt"/>
              <a:buAutoNum type="arabicPeriod"/>
            </a:pPr>
            <a:endParaRPr lang="en-US"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10</a:t>
            </a:fld>
            <a:endParaRPr lang="en-US"/>
          </a:p>
        </p:txBody>
      </p:sp>
      <p:sp>
        <p:nvSpPr>
          <p:cNvPr id="38" name="Content Placeholder 2">
            <a:extLst>
              <a:ext uri="{FF2B5EF4-FFF2-40B4-BE49-F238E27FC236}">
                <a16:creationId xmlns:a16="http://schemas.microsoft.com/office/drawing/2014/main" id="{7BCD4ACB-A64F-29B6-5127-930B7A9B5B55}"/>
              </a:ext>
            </a:extLst>
          </p:cNvPr>
          <p:cNvSpPr txBox="1">
            <a:spLocks/>
          </p:cNvSpPr>
          <p:nvPr/>
        </p:nvSpPr>
        <p:spPr>
          <a:xfrm>
            <a:off x="371340" y="4837048"/>
            <a:ext cx="8427320" cy="383309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marL="615950" lvl="1" indent="-342900">
              <a:spcBef>
                <a:spcPts val="400"/>
              </a:spcBef>
              <a:buFont typeface="+mj-lt"/>
              <a:buAutoNum type="arabicPeriod"/>
            </a:pPr>
            <a:endParaRPr lang="en-US"/>
          </a:p>
          <a:p>
            <a:pPr lvl="1"/>
            <a:endParaRPr lang="en-US"/>
          </a:p>
        </p:txBody>
      </p:sp>
      <p:sp>
        <p:nvSpPr>
          <p:cNvPr id="39" name="TextBox 38">
            <a:extLst>
              <a:ext uri="{FF2B5EF4-FFF2-40B4-BE49-F238E27FC236}">
                <a16:creationId xmlns:a16="http://schemas.microsoft.com/office/drawing/2014/main" id="{9C8EA8B1-D121-3E89-15FB-36DC8F2ABC76}"/>
              </a:ext>
            </a:extLst>
          </p:cNvPr>
          <p:cNvSpPr txBox="1"/>
          <p:nvPr/>
        </p:nvSpPr>
        <p:spPr>
          <a:xfrm>
            <a:off x="401977" y="5733742"/>
            <a:ext cx="11344589" cy="367793"/>
          </a:xfrm>
          <a:prstGeom prst="rect">
            <a:avLst/>
          </a:prstGeom>
          <a:noFill/>
        </p:spPr>
        <p:txBody>
          <a:bodyPr wrap="square" lIns="0" tIns="0" rIns="0" bIns="0" rtlCol="0">
            <a:spAutoFit/>
          </a:bodyPr>
          <a:lstStyle/>
          <a:p>
            <a:pPr algn="l">
              <a:lnSpc>
                <a:spcPct val="130000"/>
              </a:lnSpc>
            </a:pPr>
            <a:r>
              <a:rPr lang="en-US" sz="2000" dirty="0">
                <a:solidFill>
                  <a:schemeClr val="tx2"/>
                </a:solidFill>
                <a:latin typeface="Calibri" panose="020F0502020204030204" pitchFamily="34" charset="0"/>
                <a:cs typeface="Calibri" panose="020F0502020204030204" pitchFamily="34" charset="0"/>
              </a:rPr>
              <a:t>But wait there’s more: Same interface for all platform enforcers (SGX, SEV, TDX, …)</a:t>
            </a:r>
          </a:p>
        </p:txBody>
      </p:sp>
      <p:grpSp>
        <p:nvGrpSpPr>
          <p:cNvPr id="40" name="Group 39">
            <a:extLst>
              <a:ext uri="{FF2B5EF4-FFF2-40B4-BE49-F238E27FC236}">
                <a16:creationId xmlns:a16="http://schemas.microsoft.com/office/drawing/2014/main" id="{AA1AD2F6-2B5C-4F4C-6832-5AA18E4897A2}"/>
              </a:ext>
            </a:extLst>
          </p:cNvPr>
          <p:cNvGrpSpPr/>
          <p:nvPr/>
        </p:nvGrpSpPr>
        <p:grpSpPr>
          <a:xfrm>
            <a:off x="6134705" y="649528"/>
            <a:ext cx="5907434" cy="3435049"/>
            <a:chOff x="2320414" y="1496608"/>
            <a:chExt cx="8067096" cy="4686840"/>
          </a:xfrm>
        </p:grpSpPr>
        <p:grpSp>
          <p:nvGrpSpPr>
            <p:cNvPr id="41" name="Group 40">
              <a:extLst>
                <a:ext uri="{FF2B5EF4-FFF2-40B4-BE49-F238E27FC236}">
                  <a16:creationId xmlns:a16="http://schemas.microsoft.com/office/drawing/2014/main" id="{8A642C79-8A03-A068-E71A-EFEC397C1CBF}"/>
                </a:ext>
              </a:extLst>
            </p:cNvPr>
            <p:cNvGrpSpPr/>
            <p:nvPr/>
          </p:nvGrpSpPr>
          <p:grpSpPr>
            <a:xfrm>
              <a:off x="3590456" y="5323678"/>
              <a:ext cx="2768820" cy="859770"/>
              <a:chOff x="925286" y="4669971"/>
              <a:chExt cx="2917371" cy="1001486"/>
            </a:xfrm>
          </p:grpSpPr>
          <p:sp>
            <p:nvSpPr>
              <p:cNvPr id="66" name="Rectangle 65">
                <a:extLst>
                  <a:ext uri="{FF2B5EF4-FFF2-40B4-BE49-F238E27FC236}">
                    <a16:creationId xmlns:a16="http://schemas.microsoft.com/office/drawing/2014/main" id="{E9B807FD-3033-D8E3-5172-F872046A562B}"/>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67" name="Picture 66" descr="A picture containing clipart&#10;&#10;Description automatically generated">
                <a:extLst>
                  <a:ext uri="{FF2B5EF4-FFF2-40B4-BE49-F238E27FC236}">
                    <a16:creationId xmlns:a16="http://schemas.microsoft.com/office/drawing/2014/main" id="{D89390D7-0A11-7A78-1151-6CBF55E68D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8" name="Rectangle 67">
                <a:extLst>
                  <a:ext uri="{FF2B5EF4-FFF2-40B4-BE49-F238E27FC236}">
                    <a16:creationId xmlns:a16="http://schemas.microsoft.com/office/drawing/2014/main" id="{87F203C9-1AB7-C0FA-7E2E-1E192E84B684}"/>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69" name="Picture 68">
                <a:extLst>
                  <a:ext uri="{FF2B5EF4-FFF2-40B4-BE49-F238E27FC236}">
                    <a16:creationId xmlns:a16="http://schemas.microsoft.com/office/drawing/2014/main" id="{ACDD13F8-1C15-8879-1BEA-196EE4A8984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70" name="Rectangle 69">
                <a:extLst>
                  <a:ext uri="{FF2B5EF4-FFF2-40B4-BE49-F238E27FC236}">
                    <a16:creationId xmlns:a16="http://schemas.microsoft.com/office/drawing/2014/main" id="{FD214E90-86C5-2042-065E-702ACD375E30}"/>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71" name="Picture 70">
                <a:extLst>
                  <a:ext uri="{FF2B5EF4-FFF2-40B4-BE49-F238E27FC236}">
                    <a16:creationId xmlns:a16="http://schemas.microsoft.com/office/drawing/2014/main" id="{AD24A082-B0DE-2D57-BF71-83DAEB3200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2" name="Rectangle 71">
                <a:extLst>
                  <a:ext uri="{FF2B5EF4-FFF2-40B4-BE49-F238E27FC236}">
                    <a16:creationId xmlns:a16="http://schemas.microsoft.com/office/drawing/2014/main" id="{DC586747-7BE4-9E3F-346F-A54B156219F6}"/>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42" name="Rectangle 41">
              <a:extLst>
                <a:ext uri="{FF2B5EF4-FFF2-40B4-BE49-F238E27FC236}">
                  <a16:creationId xmlns:a16="http://schemas.microsoft.com/office/drawing/2014/main" id="{8F1C2E1A-ED2B-6041-8E54-9570F271FEFC}"/>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43" name="Rectangle 42">
              <a:extLst>
                <a:ext uri="{FF2B5EF4-FFF2-40B4-BE49-F238E27FC236}">
                  <a16:creationId xmlns:a16="http://schemas.microsoft.com/office/drawing/2014/main" id="{366BE7A1-A370-DF54-FEBF-EEC594CA73CC}"/>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44" name="Rectangle 43">
              <a:extLst>
                <a:ext uri="{FF2B5EF4-FFF2-40B4-BE49-F238E27FC236}">
                  <a16:creationId xmlns:a16="http://schemas.microsoft.com/office/drawing/2014/main" id="{0FFBA646-1517-02EC-3288-F8668F03A4B7}"/>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45" name="Rectangle 44">
              <a:extLst>
                <a:ext uri="{FF2B5EF4-FFF2-40B4-BE49-F238E27FC236}">
                  <a16:creationId xmlns:a16="http://schemas.microsoft.com/office/drawing/2014/main" id="{ABE63264-8806-0CCE-45F3-F3C879B957D5}"/>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46" name="Rectangle 45">
              <a:extLst>
                <a:ext uri="{FF2B5EF4-FFF2-40B4-BE49-F238E27FC236}">
                  <a16:creationId xmlns:a16="http://schemas.microsoft.com/office/drawing/2014/main" id="{811924C2-279B-D85D-1E28-B71074A35C45}"/>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47" name="Rectangle 46">
              <a:extLst>
                <a:ext uri="{FF2B5EF4-FFF2-40B4-BE49-F238E27FC236}">
                  <a16:creationId xmlns:a16="http://schemas.microsoft.com/office/drawing/2014/main" id="{F1069EA7-77F4-D6EC-2AC9-6D8E9013ECA7}"/>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48" name="Rectangle 47">
              <a:extLst>
                <a:ext uri="{FF2B5EF4-FFF2-40B4-BE49-F238E27FC236}">
                  <a16:creationId xmlns:a16="http://schemas.microsoft.com/office/drawing/2014/main" id="{A584F266-09EE-83EC-D203-E1898E055DF6}"/>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Channel</a:t>
              </a:r>
            </a:p>
          </p:txBody>
        </p:sp>
        <p:sp>
          <p:nvSpPr>
            <p:cNvPr id="49" name="Rectangle 48">
              <a:extLst>
                <a:ext uri="{FF2B5EF4-FFF2-40B4-BE49-F238E27FC236}">
                  <a16:creationId xmlns:a16="http://schemas.microsoft.com/office/drawing/2014/main" id="{6487FF8C-8981-6DBF-EE59-5BCB5A16AC1E}"/>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50" name="Rectangle 49">
              <a:extLst>
                <a:ext uri="{FF2B5EF4-FFF2-40B4-BE49-F238E27FC236}">
                  <a16:creationId xmlns:a16="http://schemas.microsoft.com/office/drawing/2014/main" id="{C59428F6-8F08-1248-71C2-343D0F9E22C7}"/>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51" name="Rectangle 50">
              <a:extLst>
                <a:ext uri="{FF2B5EF4-FFF2-40B4-BE49-F238E27FC236}">
                  <a16:creationId xmlns:a16="http://schemas.microsoft.com/office/drawing/2014/main" id="{02964C61-EEA9-26D8-A8CC-ED08249073DC}"/>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52" name="Rectangle 51">
              <a:extLst>
                <a:ext uri="{FF2B5EF4-FFF2-40B4-BE49-F238E27FC236}">
                  <a16:creationId xmlns:a16="http://schemas.microsoft.com/office/drawing/2014/main" id="{02076243-0CEC-DC7F-3B91-070A56A83FAB}"/>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53" name="Straight Arrow Connector 52">
              <a:extLst>
                <a:ext uri="{FF2B5EF4-FFF2-40B4-BE49-F238E27FC236}">
                  <a16:creationId xmlns:a16="http://schemas.microsoft.com/office/drawing/2014/main" id="{4200205E-7BF2-EBB4-2963-D97D87289394}"/>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7893935-2DD3-ADAB-8062-3E945706D1D9}"/>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55" name="Rectangle 54">
              <a:extLst>
                <a:ext uri="{FF2B5EF4-FFF2-40B4-BE49-F238E27FC236}">
                  <a16:creationId xmlns:a16="http://schemas.microsoft.com/office/drawing/2014/main" id="{0F4A4E51-58E0-577C-5A86-76BAF579407E}"/>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56" name="Rectangle 55">
              <a:extLst>
                <a:ext uri="{FF2B5EF4-FFF2-40B4-BE49-F238E27FC236}">
                  <a16:creationId xmlns:a16="http://schemas.microsoft.com/office/drawing/2014/main" id="{60FAA089-B54C-3259-AB4C-1388FE75DC75}"/>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7" name="TextBox 56">
              <a:extLst>
                <a:ext uri="{FF2B5EF4-FFF2-40B4-BE49-F238E27FC236}">
                  <a16:creationId xmlns:a16="http://schemas.microsoft.com/office/drawing/2014/main" id="{7E8E047B-ED9B-8161-999B-6A3C2917A8FB}"/>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58" name="Straight Arrow Connector 57">
              <a:extLst>
                <a:ext uri="{FF2B5EF4-FFF2-40B4-BE49-F238E27FC236}">
                  <a16:creationId xmlns:a16="http://schemas.microsoft.com/office/drawing/2014/main" id="{A412C682-61A9-2D12-A547-FD7C2499226D}"/>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C768C24-5BE6-0A48-4885-20F14CDB4062}"/>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0" name="Straight Arrow Connector 59">
              <a:extLst>
                <a:ext uri="{FF2B5EF4-FFF2-40B4-BE49-F238E27FC236}">
                  <a16:creationId xmlns:a16="http://schemas.microsoft.com/office/drawing/2014/main" id="{BDBD947D-BEE6-B6B2-ABAE-526E02085FB0}"/>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A8F041E-861C-C08D-A650-B2B606D3F3DB}"/>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2" name="TextBox 61">
              <a:extLst>
                <a:ext uri="{FF2B5EF4-FFF2-40B4-BE49-F238E27FC236}">
                  <a16:creationId xmlns:a16="http://schemas.microsoft.com/office/drawing/2014/main" id="{2132AB45-68F1-65FB-43F3-6380DFC527EB}"/>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63" name="TextBox 62">
              <a:extLst>
                <a:ext uri="{FF2B5EF4-FFF2-40B4-BE49-F238E27FC236}">
                  <a16:creationId xmlns:a16="http://schemas.microsoft.com/office/drawing/2014/main" id="{C176BDC6-ACE8-E261-FD29-270E45F8E0F5}"/>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64" name="Straight Arrow Connector 63">
              <a:extLst>
                <a:ext uri="{FF2B5EF4-FFF2-40B4-BE49-F238E27FC236}">
                  <a16:creationId xmlns:a16="http://schemas.microsoft.com/office/drawing/2014/main" id="{F1BF642F-5127-8396-77B9-0D2A2CDEA507}"/>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C58282A-009C-897F-F339-9BEFDE96F335}"/>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95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43721"/>
            <a:ext cx="11001004" cy="680010"/>
          </a:xfrm>
        </p:spPr>
        <p:txBody>
          <a:bodyPr/>
          <a:lstStyle/>
          <a:p>
            <a:r>
              <a:rPr lang="en-US" sz="3600"/>
              <a:t>Certifier Service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157568" y="1901155"/>
            <a:ext cx="6180471" cy="3660912"/>
          </a:xfrm>
        </p:spPr>
        <p:txBody>
          <a:bodyPr/>
          <a:lstStyle/>
          <a:p>
            <a:r>
              <a:rPr lang="en-US" dirty="0">
                <a:latin typeface="Calibri" panose="020F0502020204030204" pitchFamily="34" charset="0"/>
                <a:cs typeface="Calibri" panose="020F0502020204030204" pitchFamily="34" charset="0"/>
              </a:rPr>
              <a:t>“Centralized” management for a security domain</a:t>
            </a:r>
          </a:p>
          <a:p>
            <a:pPr lvl="1">
              <a:spcBef>
                <a:spcPts val="600"/>
              </a:spcBef>
            </a:pPr>
            <a:r>
              <a:rPr lang="en-US" dirty="0">
                <a:latin typeface="Calibri" panose="020F0502020204030204" pitchFamily="34" charset="0"/>
                <a:cs typeface="Calibri" panose="020F0502020204030204" pitchFamily="34" charset="0"/>
              </a:rPr>
              <a:t>Policy Driven</a:t>
            </a:r>
          </a:p>
          <a:p>
            <a:pPr lvl="1">
              <a:spcBef>
                <a:spcPts val="600"/>
              </a:spcBef>
            </a:pPr>
            <a:r>
              <a:rPr lang="en-US" dirty="0">
                <a:latin typeface="Calibri" panose="020F0502020204030204" pitchFamily="34" charset="0"/>
                <a:cs typeface="Calibri" panose="020F0502020204030204" pitchFamily="34" charset="0"/>
              </a:rPr>
              <a:t>Admit new components without changing old ones</a:t>
            </a:r>
          </a:p>
          <a:p>
            <a:pPr lvl="1">
              <a:spcBef>
                <a:spcPts val="600"/>
              </a:spcBef>
            </a:pPr>
            <a:r>
              <a:rPr lang="en-US" dirty="0">
                <a:latin typeface="Calibri" panose="020F0502020204030204" pitchFamily="34" charset="0"/>
                <a:cs typeface="Calibri" panose="020F0502020204030204" pitchFamily="34" charset="0"/>
              </a:rPr>
              <a:t>Application upgrade without changing other applications</a:t>
            </a:r>
          </a:p>
          <a:p>
            <a:pPr lvl="1">
              <a:spcBef>
                <a:spcPts val="600"/>
              </a:spcBef>
            </a:pPr>
            <a:r>
              <a:rPr lang="en-US" dirty="0">
                <a:latin typeface="Calibri" panose="020F0502020204030204" pitchFamily="34" charset="0"/>
                <a:cs typeface="Calibri" panose="020F0502020204030204" pitchFamily="34" charset="0"/>
              </a:rPr>
              <a:t>Facilitates data migration and sharing in a domain</a:t>
            </a:r>
          </a:p>
          <a:p>
            <a:pPr lvl="1">
              <a:spcBef>
                <a:spcPts val="600"/>
              </a:spcBef>
            </a:pPr>
            <a:r>
              <a:rPr lang="en-US" dirty="0">
                <a:latin typeface="Calibri" panose="020F0502020204030204" pitchFamily="34" charset="0"/>
                <a:cs typeface="Calibri" panose="020F0502020204030204" pitchFamily="34" charset="0"/>
              </a:rPr>
              <a:t>Enforce security domain wide policy</a:t>
            </a:r>
          </a:p>
          <a:p>
            <a:pPr lvl="2">
              <a:spcBef>
                <a:spcPts val="600"/>
              </a:spcBef>
            </a:pPr>
            <a:r>
              <a:rPr lang="en-US" sz="1800" dirty="0">
                <a:latin typeface="Calibri" panose="020F0502020204030204" pitchFamily="34" charset="0"/>
                <a:cs typeface="Calibri" panose="020F0502020204030204" pitchFamily="34" charset="0"/>
              </a:rPr>
              <a:t>Machine capabilities</a:t>
            </a:r>
          </a:p>
          <a:p>
            <a:pPr lvl="2">
              <a:spcBef>
                <a:spcPts val="600"/>
              </a:spcBef>
            </a:pPr>
            <a:r>
              <a:rPr lang="en-US" sz="1800" dirty="0">
                <a:latin typeface="Calibri" panose="020F0502020204030204" pitchFamily="34" charset="0"/>
                <a:cs typeface="Calibri" panose="020F0502020204030204" pitchFamily="34" charset="0"/>
              </a:rPr>
              <a:t>Revocation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11</a:t>
            </a:fld>
            <a:endParaRPr lang="en-US"/>
          </a:p>
        </p:txBody>
      </p:sp>
      <p:sp>
        <p:nvSpPr>
          <p:cNvPr id="12" name="Freeform 11" descr="Add short text in all caps here to call attention, like NEW! or UPDATED.">
            <a:extLst>
              <a:ext uri="{FF2B5EF4-FFF2-40B4-BE49-F238E27FC236}">
                <a16:creationId xmlns:a16="http://schemas.microsoft.com/office/drawing/2014/main" id="{3BA1113A-8A27-D03F-B915-6BD86A7EC6A9}"/>
              </a:ext>
            </a:extLst>
          </p:cNvPr>
          <p:cNvSpPr/>
          <p:nvPr/>
        </p:nvSpPr>
        <p:spPr bwMode="gray">
          <a:xfrm flipV="1">
            <a:off x="7222192" y="5156402"/>
            <a:ext cx="2760559"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algn="r"/>
            <a:endParaRPr lang="en-US"/>
          </a:p>
        </p:txBody>
      </p:sp>
      <p:sp>
        <p:nvSpPr>
          <p:cNvPr id="13" name="Rectangle 12">
            <a:extLst>
              <a:ext uri="{FF2B5EF4-FFF2-40B4-BE49-F238E27FC236}">
                <a16:creationId xmlns:a16="http://schemas.microsoft.com/office/drawing/2014/main" id="{5DA2CB1B-EB22-0735-1E97-1B57077EBF95}"/>
              </a:ext>
            </a:extLst>
          </p:cNvPr>
          <p:cNvSpPr/>
          <p:nvPr/>
        </p:nvSpPr>
        <p:spPr>
          <a:xfrm>
            <a:off x="1636721" y="5154884"/>
            <a:ext cx="6609143"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4CA36CE8-905E-44E5-94C8-1FBC2F6D65A3}"/>
              </a:ext>
            </a:extLst>
          </p:cNvPr>
          <p:cNvSpPr txBox="1"/>
          <p:nvPr/>
        </p:nvSpPr>
        <p:spPr>
          <a:xfrm>
            <a:off x="2367001" y="5253175"/>
            <a:ext cx="7522469" cy="276999"/>
          </a:xfrm>
          <a:prstGeom prst="rect">
            <a:avLst/>
          </a:prstGeom>
          <a:noFill/>
        </p:spPr>
        <p:txBody>
          <a:bodyPr wrap="square" lIns="0" tIns="0" rIns="0" bIns="0" rtlCol="0">
            <a:spAutoFit/>
          </a:bodyPr>
          <a:lstStyle/>
          <a:p>
            <a:r>
              <a:rPr lang="en-US" dirty="0">
                <a:solidFill>
                  <a:schemeClr val="bg1"/>
                </a:solidFill>
              </a:rPr>
              <a:t>SCALABLE DEPLOYMENT SUPPORTING ALL ENVIRONMENTS</a:t>
            </a:r>
          </a:p>
        </p:txBody>
      </p:sp>
      <p:grpSp>
        <p:nvGrpSpPr>
          <p:cNvPr id="41" name="Group 40">
            <a:extLst>
              <a:ext uri="{FF2B5EF4-FFF2-40B4-BE49-F238E27FC236}">
                <a16:creationId xmlns:a16="http://schemas.microsoft.com/office/drawing/2014/main" id="{41B26074-16C5-FB5D-696B-F4F5F91B8145}"/>
              </a:ext>
            </a:extLst>
          </p:cNvPr>
          <p:cNvGrpSpPr/>
          <p:nvPr/>
        </p:nvGrpSpPr>
        <p:grpSpPr>
          <a:xfrm>
            <a:off x="6134705" y="649528"/>
            <a:ext cx="5907434" cy="3435049"/>
            <a:chOff x="2320414" y="1496608"/>
            <a:chExt cx="8067096" cy="4686840"/>
          </a:xfrm>
        </p:grpSpPr>
        <p:grpSp>
          <p:nvGrpSpPr>
            <p:cNvPr id="42" name="Group 41">
              <a:extLst>
                <a:ext uri="{FF2B5EF4-FFF2-40B4-BE49-F238E27FC236}">
                  <a16:creationId xmlns:a16="http://schemas.microsoft.com/office/drawing/2014/main" id="{839DA98B-8750-221E-C3A4-A5562415598E}"/>
                </a:ext>
              </a:extLst>
            </p:cNvPr>
            <p:cNvGrpSpPr/>
            <p:nvPr/>
          </p:nvGrpSpPr>
          <p:grpSpPr>
            <a:xfrm>
              <a:off x="3590456" y="5323678"/>
              <a:ext cx="2768820" cy="859770"/>
              <a:chOff x="925286" y="4669971"/>
              <a:chExt cx="2917371" cy="1001486"/>
            </a:xfrm>
          </p:grpSpPr>
          <p:sp>
            <p:nvSpPr>
              <p:cNvPr id="67" name="Rectangle 66">
                <a:extLst>
                  <a:ext uri="{FF2B5EF4-FFF2-40B4-BE49-F238E27FC236}">
                    <a16:creationId xmlns:a16="http://schemas.microsoft.com/office/drawing/2014/main" id="{32EE2DE4-C4A1-CF16-1C06-619E7643EC0E}"/>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68" name="Picture 67" descr="A picture containing clipart&#10;&#10;Description automatically generated">
                <a:extLst>
                  <a:ext uri="{FF2B5EF4-FFF2-40B4-BE49-F238E27FC236}">
                    <a16:creationId xmlns:a16="http://schemas.microsoft.com/office/drawing/2014/main" id="{8B1E35CE-EBD4-7763-491E-6379E11BE9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9" name="Rectangle 68">
                <a:extLst>
                  <a:ext uri="{FF2B5EF4-FFF2-40B4-BE49-F238E27FC236}">
                    <a16:creationId xmlns:a16="http://schemas.microsoft.com/office/drawing/2014/main" id="{B572CB56-233E-B234-6714-F69DAAFA46A2}"/>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70" name="Picture 69">
                <a:extLst>
                  <a:ext uri="{FF2B5EF4-FFF2-40B4-BE49-F238E27FC236}">
                    <a16:creationId xmlns:a16="http://schemas.microsoft.com/office/drawing/2014/main" id="{38A42C34-742D-B19A-AA4C-EE6EC801684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71" name="Rectangle 70">
                <a:extLst>
                  <a:ext uri="{FF2B5EF4-FFF2-40B4-BE49-F238E27FC236}">
                    <a16:creationId xmlns:a16="http://schemas.microsoft.com/office/drawing/2014/main" id="{54B980CA-17ED-94A2-DC66-D6853E8E4A6C}"/>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72" name="Picture 71">
                <a:extLst>
                  <a:ext uri="{FF2B5EF4-FFF2-40B4-BE49-F238E27FC236}">
                    <a16:creationId xmlns:a16="http://schemas.microsoft.com/office/drawing/2014/main" id="{933BC2BF-65C3-6410-46B2-E9D15237315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3" name="Rectangle 72">
                <a:extLst>
                  <a:ext uri="{FF2B5EF4-FFF2-40B4-BE49-F238E27FC236}">
                    <a16:creationId xmlns:a16="http://schemas.microsoft.com/office/drawing/2014/main" id="{E3272F48-B28C-A633-8B1A-002CEC393E21}"/>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43" name="Rectangle 42">
              <a:extLst>
                <a:ext uri="{FF2B5EF4-FFF2-40B4-BE49-F238E27FC236}">
                  <a16:creationId xmlns:a16="http://schemas.microsoft.com/office/drawing/2014/main" id="{797771D0-4B79-A7C4-121B-2706660CC58E}"/>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44" name="Rectangle 43">
              <a:extLst>
                <a:ext uri="{FF2B5EF4-FFF2-40B4-BE49-F238E27FC236}">
                  <a16:creationId xmlns:a16="http://schemas.microsoft.com/office/drawing/2014/main" id="{0F134026-4E57-31BB-B04C-DB212AADDFC8}"/>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45" name="Rectangle 44">
              <a:extLst>
                <a:ext uri="{FF2B5EF4-FFF2-40B4-BE49-F238E27FC236}">
                  <a16:creationId xmlns:a16="http://schemas.microsoft.com/office/drawing/2014/main" id="{270922BD-EF55-A539-7D02-8BBF51A9A61D}"/>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46" name="Rectangle 45">
              <a:extLst>
                <a:ext uri="{FF2B5EF4-FFF2-40B4-BE49-F238E27FC236}">
                  <a16:creationId xmlns:a16="http://schemas.microsoft.com/office/drawing/2014/main" id="{30B3A8E4-1B00-9E85-347A-14CAB78CA508}"/>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47" name="Rectangle 46">
              <a:extLst>
                <a:ext uri="{FF2B5EF4-FFF2-40B4-BE49-F238E27FC236}">
                  <a16:creationId xmlns:a16="http://schemas.microsoft.com/office/drawing/2014/main" id="{2A2FDE91-0327-682C-A2C0-0BB8D87C3FEB}"/>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48" name="Rectangle 47">
              <a:extLst>
                <a:ext uri="{FF2B5EF4-FFF2-40B4-BE49-F238E27FC236}">
                  <a16:creationId xmlns:a16="http://schemas.microsoft.com/office/drawing/2014/main" id="{A7894D56-8FC1-C28F-E790-26D69A3F2FF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49" name="Rectangle 48">
              <a:extLst>
                <a:ext uri="{FF2B5EF4-FFF2-40B4-BE49-F238E27FC236}">
                  <a16:creationId xmlns:a16="http://schemas.microsoft.com/office/drawing/2014/main" id="{A7CB0345-4261-5AF7-A21C-FFA68F0CC1FB}"/>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Channel</a:t>
              </a:r>
            </a:p>
          </p:txBody>
        </p:sp>
        <p:sp>
          <p:nvSpPr>
            <p:cNvPr id="50" name="Rectangle 49">
              <a:extLst>
                <a:ext uri="{FF2B5EF4-FFF2-40B4-BE49-F238E27FC236}">
                  <a16:creationId xmlns:a16="http://schemas.microsoft.com/office/drawing/2014/main" id="{F3F084D2-FC2A-2EF6-4E1F-04D11C36359A}"/>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51" name="Rectangle 50">
              <a:extLst>
                <a:ext uri="{FF2B5EF4-FFF2-40B4-BE49-F238E27FC236}">
                  <a16:creationId xmlns:a16="http://schemas.microsoft.com/office/drawing/2014/main" id="{A129F525-7EBE-D3A5-FF1C-37BBD5F0C63B}"/>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52" name="Rectangle 51">
              <a:extLst>
                <a:ext uri="{FF2B5EF4-FFF2-40B4-BE49-F238E27FC236}">
                  <a16:creationId xmlns:a16="http://schemas.microsoft.com/office/drawing/2014/main" id="{8F9537D8-CE67-73E8-7723-1F15C5C44B50}"/>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53" name="Rectangle 52">
              <a:extLst>
                <a:ext uri="{FF2B5EF4-FFF2-40B4-BE49-F238E27FC236}">
                  <a16:creationId xmlns:a16="http://schemas.microsoft.com/office/drawing/2014/main" id="{004CF084-C4E0-9635-2DD9-7626861BD521}"/>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54" name="Straight Arrow Connector 53">
              <a:extLst>
                <a:ext uri="{FF2B5EF4-FFF2-40B4-BE49-F238E27FC236}">
                  <a16:creationId xmlns:a16="http://schemas.microsoft.com/office/drawing/2014/main" id="{70F112A5-E3D1-7C66-E33C-3CA2FFE4DEE5}"/>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EDC3DB7-F10B-6466-4051-2EB8FECD14E1}"/>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56" name="Rectangle 55">
              <a:extLst>
                <a:ext uri="{FF2B5EF4-FFF2-40B4-BE49-F238E27FC236}">
                  <a16:creationId xmlns:a16="http://schemas.microsoft.com/office/drawing/2014/main" id="{5C86C96F-40BE-6C81-A103-2B499D630A02}"/>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57" name="Rectangle 56">
              <a:extLst>
                <a:ext uri="{FF2B5EF4-FFF2-40B4-BE49-F238E27FC236}">
                  <a16:creationId xmlns:a16="http://schemas.microsoft.com/office/drawing/2014/main" id="{5FC22764-A125-B3E5-A20E-C4106DE8D633}"/>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TextBox 57">
              <a:extLst>
                <a:ext uri="{FF2B5EF4-FFF2-40B4-BE49-F238E27FC236}">
                  <a16:creationId xmlns:a16="http://schemas.microsoft.com/office/drawing/2014/main" id="{7AE0A4A1-EB6A-B5A1-9862-1D75B4AC30ED}"/>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59" name="Straight Arrow Connector 58">
              <a:extLst>
                <a:ext uri="{FF2B5EF4-FFF2-40B4-BE49-F238E27FC236}">
                  <a16:creationId xmlns:a16="http://schemas.microsoft.com/office/drawing/2014/main" id="{5C6E8F84-600B-2903-72E2-F2AF35783995}"/>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64375B2-8776-0434-5D05-B26D977F8514}"/>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1" name="Straight Arrow Connector 60">
              <a:extLst>
                <a:ext uri="{FF2B5EF4-FFF2-40B4-BE49-F238E27FC236}">
                  <a16:creationId xmlns:a16="http://schemas.microsoft.com/office/drawing/2014/main" id="{5708D4E2-C213-BD21-BF3B-70E836422642}"/>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A37F727F-014B-CD67-0C4C-D7276CA91238}"/>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3" name="TextBox 62">
              <a:extLst>
                <a:ext uri="{FF2B5EF4-FFF2-40B4-BE49-F238E27FC236}">
                  <a16:creationId xmlns:a16="http://schemas.microsoft.com/office/drawing/2014/main" id="{9DE15219-E157-47DC-E71C-032B8E857038}"/>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64" name="TextBox 63">
              <a:extLst>
                <a:ext uri="{FF2B5EF4-FFF2-40B4-BE49-F238E27FC236}">
                  <a16:creationId xmlns:a16="http://schemas.microsoft.com/office/drawing/2014/main" id="{8F028856-507A-9356-C733-E2E43DC13C7E}"/>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65" name="Straight Arrow Connector 64">
              <a:extLst>
                <a:ext uri="{FF2B5EF4-FFF2-40B4-BE49-F238E27FC236}">
                  <a16:creationId xmlns:a16="http://schemas.microsoft.com/office/drawing/2014/main" id="{B7D6927F-76C4-915C-B307-2C2FE0878289}"/>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3AA92E6-C481-0799-F1E3-38B4D5457D19}"/>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20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51520" y="0"/>
            <a:ext cx="11568484" cy="793751"/>
          </a:xfrm>
        </p:spPr>
        <p:txBody>
          <a:bodyPr/>
          <a:lstStyle/>
          <a:p>
            <a:r>
              <a:rPr lang="en-US" sz="3600"/>
              <a:t>How does the Certifier Framework achieve security</a:t>
            </a:r>
          </a:p>
        </p:txBody>
      </p:sp>
      <p:sp>
        <p:nvSpPr>
          <p:cNvPr id="3" name="Content Placeholder 16">
            <a:extLst>
              <a:ext uri="{FF2B5EF4-FFF2-40B4-BE49-F238E27FC236}">
                <a16:creationId xmlns:a16="http://schemas.microsoft.com/office/drawing/2014/main" id="{E52B45F6-7C57-5AD3-1689-BB5F315EC157}"/>
              </a:ext>
            </a:extLst>
          </p:cNvPr>
          <p:cNvSpPr txBox="1">
            <a:spLocks/>
          </p:cNvSpPr>
          <p:nvPr/>
        </p:nvSpPr>
        <p:spPr bwMode="ltGray">
          <a:xfrm>
            <a:off x="0" y="1382274"/>
            <a:ext cx="11979965" cy="72289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1. Program Isolation and integrity: Hardware reads programs into memory and isolates them from other programs including the VMM</a:t>
            </a:r>
          </a:p>
        </p:txBody>
      </p:sp>
      <p:sp>
        <p:nvSpPr>
          <p:cNvPr id="4" name="Content Placeholder 16">
            <a:extLst>
              <a:ext uri="{FF2B5EF4-FFF2-40B4-BE49-F238E27FC236}">
                <a16:creationId xmlns:a16="http://schemas.microsoft.com/office/drawing/2014/main" id="{9E4E519F-3737-F379-EB7D-78DD05EC2B17}"/>
              </a:ext>
            </a:extLst>
          </p:cNvPr>
          <p:cNvSpPr txBox="1">
            <a:spLocks/>
          </p:cNvSpPr>
          <p:nvPr/>
        </p:nvSpPr>
        <p:spPr bwMode="ltGray">
          <a:xfrm>
            <a:off x="-4" y="3113853"/>
            <a:ext cx="11396873" cy="1017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3. Protecting basic keys:  Isolated program generates authentication keys and storage keys.  No one sees them but the program.  Program seals these secrets so they can be recovered (by Unseal) at restart</a:t>
            </a:r>
          </a:p>
        </p:txBody>
      </p:sp>
      <p:sp>
        <p:nvSpPr>
          <p:cNvPr id="5" name="Content Placeholder 16">
            <a:extLst>
              <a:ext uri="{FF2B5EF4-FFF2-40B4-BE49-F238E27FC236}">
                <a16:creationId xmlns:a16="http://schemas.microsoft.com/office/drawing/2014/main" id="{7DCEA248-9257-2344-6982-99820A622894}"/>
              </a:ext>
            </a:extLst>
          </p:cNvPr>
          <p:cNvSpPr txBox="1">
            <a:spLocks/>
          </p:cNvSpPr>
          <p:nvPr/>
        </p:nvSpPr>
        <p:spPr bwMode="ltGray">
          <a:xfrm>
            <a:off x="-5081" y="4017106"/>
            <a:ext cx="1196472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4. Enforcing policy:  A public key is embedded in the program.  Program will (and can only) perform actions the corresponding private key authorized by signing instructions (policy)</a:t>
            </a:r>
          </a:p>
        </p:txBody>
      </p:sp>
      <p:sp>
        <p:nvSpPr>
          <p:cNvPr id="6" name="Content Placeholder 16">
            <a:extLst>
              <a:ext uri="{FF2B5EF4-FFF2-40B4-BE49-F238E27FC236}">
                <a16:creationId xmlns:a16="http://schemas.microsoft.com/office/drawing/2014/main" id="{E1AB94AB-6A15-6734-E016-DEB1682FC314}"/>
              </a:ext>
            </a:extLst>
          </p:cNvPr>
          <p:cNvSpPr txBox="1">
            <a:spLocks/>
          </p:cNvSpPr>
          <p:nvPr/>
        </p:nvSpPr>
        <p:spPr bwMode="ltGray">
          <a:xfrm>
            <a:off x="-5081" y="2250741"/>
            <a:ext cx="11979965" cy="691347"/>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2. Identifying programs that are trusted: Hardware takes a cryptographic hash of the program before it starts and remembers it.  This is called the program measurement.. </a:t>
            </a:r>
          </a:p>
        </p:txBody>
      </p:sp>
      <p:sp>
        <p:nvSpPr>
          <p:cNvPr id="8" name="Content Placeholder 16">
            <a:extLst>
              <a:ext uri="{FF2B5EF4-FFF2-40B4-BE49-F238E27FC236}">
                <a16:creationId xmlns:a16="http://schemas.microsoft.com/office/drawing/2014/main" id="{CD76A800-3FC6-37A4-8020-AC5F6D7C5B54}"/>
              </a:ext>
            </a:extLst>
          </p:cNvPr>
          <p:cNvSpPr txBox="1">
            <a:spLocks/>
          </p:cNvSpPr>
          <p:nvPr/>
        </p:nvSpPr>
        <p:spPr bwMode="ltGray">
          <a:xfrm>
            <a:off x="-5081" y="5034985"/>
            <a:ext cx="1158081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5. </a:t>
            </a:r>
            <a:r>
              <a:rPr lang="en-US" err="1">
                <a:solidFill>
                  <a:schemeClr val="tx2"/>
                </a:solidFill>
                <a:latin typeface="Calibri" panose="020F0502020204030204" pitchFamily="34" charset="0"/>
                <a:cs typeface="Calibri" panose="020F0502020204030204" pitchFamily="34" charset="0"/>
              </a:rPr>
              <a:t>Unforgeably</a:t>
            </a:r>
            <a:r>
              <a:rPr lang="en-US">
                <a:solidFill>
                  <a:schemeClr val="tx2"/>
                </a:solidFill>
                <a:latin typeface="Calibri" panose="020F0502020204030204" pitchFamily="34" charset="0"/>
                <a:cs typeface="Calibri" panose="020F0502020204030204" pitchFamily="34" charset="0"/>
              </a:rPr>
              <a:t> authenticating programs: Program takes its public authentication key and asks hardware to attest to it.  This means the hardware signs a statement naming the public key and the program measurement.</a:t>
            </a:r>
          </a:p>
        </p:txBody>
      </p:sp>
    </p:spTree>
    <p:extLst>
      <p:ext uri="{BB962C8B-B14F-4D97-AF65-F5344CB8AC3E}">
        <p14:creationId xmlns:p14="http://schemas.microsoft.com/office/powerpoint/2010/main" val="148985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a:t>How does the Certifier Framework achieve security</a:t>
            </a:r>
          </a:p>
        </p:txBody>
      </p:sp>
      <p:sp>
        <p:nvSpPr>
          <p:cNvPr id="7" name="Content Placeholder 16">
            <a:extLst>
              <a:ext uri="{FF2B5EF4-FFF2-40B4-BE49-F238E27FC236}">
                <a16:creationId xmlns:a16="http://schemas.microsoft.com/office/drawing/2014/main" id="{839A9D0F-0B0A-214B-21DC-6DFD08C17944}"/>
              </a:ext>
            </a:extLst>
          </p:cNvPr>
          <p:cNvSpPr txBox="1">
            <a:spLocks/>
          </p:cNvSpPr>
          <p:nvPr/>
        </p:nvSpPr>
        <p:spPr bwMode="ltGray">
          <a:xfrm>
            <a:off x="0" y="3932052"/>
            <a:ext cx="5420139" cy="973636"/>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endParaRPr lang="en-US" sz="2400">
              <a:solidFill>
                <a:schemeClr val="tx2"/>
              </a:solidFill>
            </a:endParaRPr>
          </a:p>
        </p:txBody>
      </p:sp>
      <p:sp>
        <p:nvSpPr>
          <p:cNvPr id="9" name="Content Placeholder 16">
            <a:extLst>
              <a:ext uri="{FF2B5EF4-FFF2-40B4-BE49-F238E27FC236}">
                <a16:creationId xmlns:a16="http://schemas.microsoft.com/office/drawing/2014/main" id="{3890C287-4424-481B-2E8D-0658B0D97F62}"/>
              </a:ext>
            </a:extLst>
          </p:cNvPr>
          <p:cNvSpPr txBox="1">
            <a:spLocks/>
          </p:cNvSpPr>
          <p:nvPr/>
        </p:nvSpPr>
        <p:spPr bwMode="ltGray">
          <a:xfrm>
            <a:off x="183942" y="2467885"/>
            <a:ext cx="11396869" cy="113741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7. Securely sending data and rules to authenticated programs:  The relying program and requesting program can use their now authenticated public keys to open authenticated, encrypted, integrity protected channels.</a:t>
            </a:r>
          </a:p>
        </p:txBody>
      </p:sp>
      <p:sp>
        <p:nvSpPr>
          <p:cNvPr id="10" name="Content Placeholder 16">
            <a:extLst>
              <a:ext uri="{FF2B5EF4-FFF2-40B4-BE49-F238E27FC236}">
                <a16:creationId xmlns:a16="http://schemas.microsoft.com/office/drawing/2014/main" id="{E71D62F4-52B7-8261-7603-DC0B299E22F0}"/>
              </a:ext>
            </a:extLst>
          </p:cNvPr>
          <p:cNvSpPr txBox="1">
            <a:spLocks/>
          </p:cNvSpPr>
          <p:nvPr/>
        </p:nvSpPr>
        <p:spPr bwMode="ltGray">
          <a:xfrm>
            <a:off x="183940" y="4053020"/>
            <a:ext cx="11396869" cy="119083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9. Protecting stored data: If a program wishes to store data, it makes up a protection keys, seals those keys (and stores the sealed results), encrypts and integrity protects the data with those keys and stores the encrypted files.</a:t>
            </a:r>
          </a:p>
        </p:txBody>
      </p:sp>
      <p:sp>
        <p:nvSpPr>
          <p:cNvPr id="11" name="Content Placeholder 16">
            <a:extLst>
              <a:ext uri="{FF2B5EF4-FFF2-40B4-BE49-F238E27FC236}">
                <a16:creationId xmlns:a16="http://schemas.microsoft.com/office/drawing/2014/main" id="{E00E8202-DE3B-6513-40FD-63DF44C44CFE}"/>
              </a:ext>
            </a:extLst>
          </p:cNvPr>
          <p:cNvSpPr txBox="1">
            <a:spLocks/>
          </p:cNvSpPr>
          <p:nvPr/>
        </p:nvSpPr>
        <p:spPr bwMode="ltGray">
          <a:xfrm>
            <a:off x="183944" y="1223566"/>
            <a:ext cx="11396869" cy="1469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6. Trusting a program’s public key:  Using the attestation and other signed evidence, another program (the “relying program”) can verify the original program (the “requesting program”) is trustworthy (by its measurement) and now has a foolproof way to authenticate it (by it’s public key).  </a:t>
            </a:r>
            <a:r>
              <a:rPr lang="en-US" dirty="0">
                <a:solidFill>
                  <a:srgbClr val="FF0000"/>
                </a:solidFill>
                <a:latin typeface="Calibri" panose="020F0502020204030204" pitchFamily="34" charset="0"/>
                <a:cs typeface="Calibri" panose="020F0502020204030204" pitchFamily="34" charset="0"/>
              </a:rPr>
              <a:t>This is the “trust decision.”  This results in an X509 Certificate (“Admissions Certificate”).</a:t>
            </a:r>
          </a:p>
        </p:txBody>
      </p:sp>
      <p:sp>
        <p:nvSpPr>
          <p:cNvPr id="12" name="Content Placeholder 16">
            <a:extLst>
              <a:ext uri="{FF2B5EF4-FFF2-40B4-BE49-F238E27FC236}">
                <a16:creationId xmlns:a16="http://schemas.microsoft.com/office/drawing/2014/main" id="{6A64D85D-B82C-2001-109E-ACCD076F9C99}"/>
              </a:ext>
            </a:extLst>
          </p:cNvPr>
          <p:cNvSpPr txBox="1">
            <a:spLocks/>
          </p:cNvSpPr>
          <p:nvPr/>
        </p:nvSpPr>
        <p:spPr bwMode="ltGray">
          <a:xfrm>
            <a:off x="183941" y="5724784"/>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buNone/>
            </a:pPr>
            <a:r>
              <a:rPr lang="en-US" sz="2000" b="1" dirty="0">
                <a:solidFill>
                  <a:schemeClr val="tx2"/>
                </a:solidFill>
              </a:rPr>
              <a:t>That’s all we need!</a:t>
            </a:r>
            <a:endParaRPr lang="en-US" sz="2000" dirty="0">
              <a:solidFill>
                <a:schemeClr val="tx2"/>
              </a:solidFill>
            </a:endParaRPr>
          </a:p>
        </p:txBody>
      </p:sp>
      <p:sp>
        <p:nvSpPr>
          <p:cNvPr id="13" name="Content Placeholder 16">
            <a:extLst>
              <a:ext uri="{FF2B5EF4-FFF2-40B4-BE49-F238E27FC236}">
                <a16:creationId xmlns:a16="http://schemas.microsoft.com/office/drawing/2014/main" id="{5EB29C0A-32E7-C9CE-E4CB-D06264C52E67}"/>
              </a:ext>
            </a:extLst>
          </p:cNvPr>
          <p:cNvSpPr txBox="1">
            <a:spLocks/>
          </p:cNvSpPr>
          <p:nvPr/>
        </p:nvSpPr>
        <p:spPr bwMode="ltGray">
          <a:xfrm>
            <a:off x="183940" y="3367757"/>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8. Protecting transmitted data:  Data is only sent to trusted programs over secure channels.</a:t>
            </a:r>
          </a:p>
        </p:txBody>
      </p:sp>
    </p:spTree>
    <p:extLst>
      <p:ext uri="{BB962C8B-B14F-4D97-AF65-F5344CB8AC3E}">
        <p14:creationId xmlns:p14="http://schemas.microsoft.com/office/powerpoint/2010/main" val="32552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a:t>Policy driven trust management</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232229" y="1378227"/>
            <a:ext cx="4838069" cy="4788452"/>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latin typeface="Calibri" panose="020F0502020204030204" pitchFamily="34" charset="0"/>
                <a:ea typeface="+mn-lt"/>
                <a:cs typeface="Calibri" panose="020F0502020204030204" pitchFamily="34" charset="0"/>
              </a:rPr>
              <a:t>Policy</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Rooted in policy key which is in application and part of its measurement</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Policy expressed in signed claims</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Claims are human readable</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Policy language is general</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Supports delegation</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policy languages can be used (e.g.-OPA)</a:t>
            </a:r>
          </a:p>
          <a:p>
            <a:pPr>
              <a:buClr>
                <a:srgbClr val="F7F7F7"/>
              </a:buClr>
              <a:buNone/>
            </a:pPr>
            <a:endParaRPr lang="en-US" dirty="0"/>
          </a:p>
        </p:txBody>
      </p:sp>
      <p:sp>
        <p:nvSpPr>
          <p:cNvPr id="3" name="Content Placeholder 2">
            <a:extLst>
              <a:ext uri="{FF2B5EF4-FFF2-40B4-BE49-F238E27FC236}">
                <a16:creationId xmlns:a16="http://schemas.microsoft.com/office/drawing/2014/main" id="{B4B6D0C8-D2A6-43E1-EB79-76B45571B0D9}"/>
              </a:ext>
            </a:extLst>
          </p:cNvPr>
          <p:cNvSpPr txBox="1">
            <a:spLocks/>
          </p:cNvSpPr>
          <p:nvPr/>
        </p:nvSpPr>
        <p:spPr>
          <a:xfrm>
            <a:off x="5910586" y="2243503"/>
            <a:ext cx="5734709"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a5fc2b7e629fbbfb04b056a993a473af3540bbfe]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37410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4000"/>
              <a:t>Policy properties</a:t>
            </a:r>
          </a:p>
        </p:txBody>
      </p:sp>
      <p:sp>
        <p:nvSpPr>
          <p:cNvPr id="6" name="Content Placeholder 2">
            <a:extLst>
              <a:ext uri="{FF2B5EF4-FFF2-40B4-BE49-F238E27FC236}">
                <a16:creationId xmlns:a16="http://schemas.microsoft.com/office/drawing/2014/main" id="{1A9AA535-0647-35DB-5898-AA1F1748A464}"/>
              </a:ext>
            </a:extLst>
          </p:cNvPr>
          <p:cNvSpPr txBox="1">
            <a:spLocks/>
          </p:cNvSpPr>
          <p:nvPr/>
        </p:nvSpPr>
        <p:spPr>
          <a:xfrm>
            <a:off x="5353878" y="940904"/>
            <a:ext cx="6509951" cy="5565913"/>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dirty="0">
                <a:latin typeface="Calibri" panose="020F0502020204030204" pitchFamily="34" charset="0"/>
                <a:ea typeface="+mn-lt"/>
                <a:cs typeface="Calibri" panose="020F0502020204030204" pitchFamily="34" charset="0"/>
              </a:rPr>
              <a:t>Native Policy Language (SPKI/SDSI based)</a:t>
            </a:r>
          </a:p>
          <a:p>
            <a:pPr>
              <a:buNone/>
            </a:pPr>
            <a:r>
              <a:rPr lang="en-US" dirty="0">
                <a:latin typeface="Calibri" panose="020F0502020204030204" pitchFamily="34" charset="0"/>
                <a:cs typeface="Calibri" panose="020F0502020204030204" pitchFamily="34" charset="0"/>
              </a:rPr>
              <a:t>Evidence has same format (although others, like certificates, can be used), including attestation:</a:t>
            </a:r>
          </a:p>
          <a:p>
            <a:pPr lvl="1" indent="0">
              <a:spcBef>
                <a:spcPts val="200"/>
              </a:spcBef>
              <a:spcAft>
                <a:spcPts val="200"/>
              </a:spcAft>
              <a:buNone/>
            </a:pPr>
            <a:endParaRPr lang="en-US" sz="2000" dirty="0">
              <a:latin typeface="Calibri" panose="020F0502020204030204" pitchFamily="34" charset="0"/>
              <a:cs typeface="Calibri" panose="020F0502020204030204" pitchFamily="34" charset="0"/>
            </a:endParaRPr>
          </a:p>
          <a:p>
            <a:pPr lvl="1" indent="0">
              <a:spcBef>
                <a:spcPts val="200"/>
              </a:spcBef>
              <a:spcAft>
                <a:spcPts val="200"/>
              </a:spcAft>
              <a:buNone/>
            </a:pPr>
            <a:r>
              <a:rPr lang="en-US" dirty="0">
                <a:latin typeface="Calibri" panose="020F0502020204030204" pitchFamily="34" charset="0"/>
                <a:cs typeface="Calibri" panose="020F0502020204030204" pitchFamily="34" charset="0"/>
              </a:rPr>
              <a:t>Key[</a:t>
            </a:r>
            <a:r>
              <a:rPr lang="en-US" dirty="0" err="1">
                <a:latin typeface="Calibri" panose="020F0502020204030204" pitchFamily="34" charset="0"/>
                <a:cs typeface="Calibri" panose="020F0502020204030204" pitchFamily="34" charset="0"/>
              </a:rPr>
              <a:t>rsa</a:t>
            </a:r>
            <a:r>
              <a:rPr lang="en-US" dirty="0">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attestKey</a:t>
            </a:r>
            <a:r>
              <a:rPr lang="en-US" dirty="0">
                <a:latin typeface="Calibri" panose="020F0502020204030204" pitchFamily="34" charset="0"/>
                <a:cs typeface="Calibri" panose="020F0502020204030204" pitchFamily="34" charset="0"/>
              </a:rPr>
              <a:t>, ...] says Key[</a:t>
            </a:r>
            <a:r>
              <a:rPr lang="en-US" dirty="0" err="1">
                <a:latin typeface="Calibri" panose="020F0502020204030204" pitchFamily="34" charset="0"/>
                <a:cs typeface="Calibri" panose="020F0502020204030204" pitchFamily="34" charset="0"/>
              </a:rPr>
              <a:t>rsa</a:t>
            </a:r>
            <a:r>
              <a:rPr lang="en-US" dirty="0">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program-auth-key</a:t>
            </a:r>
            <a:r>
              <a:rPr lang="en-US" dirty="0">
                <a:latin typeface="Calibri" panose="020F0502020204030204" pitchFamily="34" charset="0"/>
                <a:cs typeface="Calibri" panose="020F0502020204030204" pitchFamily="34" charset="0"/>
              </a:rPr>
              <a:t>, ...] speaks-for </a:t>
            </a:r>
            <a:r>
              <a:rPr lang="en-US" dirty="0">
                <a:solidFill>
                  <a:srgbClr val="FF0000"/>
                </a:solidFill>
                <a:latin typeface="Calibri" panose="020F0502020204030204" pitchFamily="34" charset="0"/>
                <a:cs typeface="Calibri" panose="020F0502020204030204" pitchFamily="34" charset="0"/>
              </a:rPr>
              <a:t>Measurement</a:t>
            </a:r>
            <a:r>
              <a:rPr lang="en-US" dirty="0">
                <a:latin typeface="Calibri" panose="020F0502020204030204" pitchFamily="34" charset="0"/>
                <a:cs typeface="Calibri" panose="020F0502020204030204" pitchFamily="34" charset="0"/>
              </a:rPr>
              <a:t>[...]</a:t>
            </a:r>
          </a:p>
          <a:p>
            <a:pPr lvl="1" indent="0">
              <a:spcBef>
                <a:spcPts val="200"/>
              </a:spcBef>
              <a:spcAft>
                <a:spcPts val="200"/>
              </a:spcAft>
              <a:buNone/>
            </a:pPr>
            <a:endParaRPr lang="en-US" sz="2400" dirty="0">
              <a:latin typeface="Calibri" panose="020F0502020204030204" pitchFamily="34" charset="0"/>
              <a:cs typeface="Calibri" panose="020F0502020204030204" pitchFamily="34" charset="0"/>
            </a:endParaRPr>
          </a:p>
          <a:p>
            <a:pPr>
              <a:buNone/>
            </a:pPr>
            <a:r>
              <a:rPr lang="en-US" dirty="0">
                <a:latin typeface="Calibri" panose="020F0502020204030204" pitchFamily="34" charset="0"/>
                <a:cs typeface="Calibri" panose="020F0502020204030204" pitchFamily="34" charset="0"/>
              </a:rPr>
              <a:t>Proof</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Proof is also human readable!</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Same format</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Authentication-key is-trusted-for-authentication</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Also encoded in X509 certificate naming measurement and key</a:t>
            </a:r>
          </a:p>
          <a:p>
            <a:pPr marL="285750" indent="-285750">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B2E7EA58-6962-C7DA-243A-4760B32E30A5}"/>
              </a:ext>
            </a:extLst>
          </p:cNvPr>
          <p:cNvSpPr txBox="1">
            <a:spLocks/>
          </p:cNvSpPr>
          <p:nvPr/>
        </p:nvSpPr>
        <p:spPr>
          <a:xfrm>
            <a:off x="232229" y="1415255"/>
            <a:ext cx="4824680"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108962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a:t>Proofs from the Certifier Service</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397511" y="117069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 imply via rule 3,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a:buClr>
                <a:srgbClr val="F7F7F7"/>
              </a:buClr>
              <a:buNone/>
            </a:pPr>
            <a:endParaRPr lang="en-US" dirty="0"/>
          </a:p>
        </p:txBody>
      </p:sp>
      <p:sp>
        <p:nvSpPr>
          <p:cNvPr id="3" name="Content Placeholder 2">
            <a:extLst>
              <a:ext uri="{FF2B5EF4-FFF2-40B4-BE49-F238E27FC236}">
                <a16:creationId xmlns:a16="http://schemas.microsoft.com/office/drawing/2014/main" id="{921245F4-3101-4E61-55AB-5CBA2B8EF34A}"/>
              </a:ext>
            </a:extLst>
          </p:cNvPr>
          <p:cNvSpPr txBox="1">
            <a:spLocks/>
          </p:cNvSpPr>
          <p:nvPr/>
        </p:nvSpPr>
        <p:spPr>
          <a:xfrm>
            <a:off x="430639" y="3777734"/>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4.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Measurement[...], imply via rule 6,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a:t>
            </a:r>
          </a:p>
        </p:txBody>
      </p:sp>
      <p:sp>
        <p:nvSpPr>
          <p:cNvPr id="4" name="Content Placeholder 2">
            <a:extLst>
              <a:ext uri="{FF2B5EF4-FFF2-40B4-BE49-F238E27FC236}">
                <a16:creationId xmlns:a16="http://schemas.microsoft.com/office/drawing/2014/main" id="{D146FFC9-2293-F66D-E3EF-5E01562D54C3}"/>
              </a:ext>
            </a:extLst>
          </p:cNvPr>
          <p:cNvSpPr txBox="1">
            <a:spLocks/>
          </p:cNvSpPr>
          <p:nvPr/>
        </p:nvSpPr>
        <p:spPr>
          <a:xfrm>
            <a:off x="397511" y="204832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2.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policyKey</a:t>
            </a:r>
            <a:r>
              <a:rPr lang="en-US" sz="1600">
                <a:latin typeface="Courier New" panose="02070309020205020404" pitchFamily="49" charset="0"/>
                <a:ea typeface="+mn-lt"/>
                <a:cs typeface="Courier New" panose="02070309020205020404" pitchFamily="49" charset="0"/>
              </a:rPr>
              <a:t>, ...] is-trusted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policyKey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imply via rule 5,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a:t>
            </a:r>
          </a:p>
        </p:txBody>
      </p:sp>
      <p:sp>
        <p:nvSpPr>
          <p:cNvPr id="5" name="Content Placeholder 2">
            <a:extLst>
              <a:ext uri="{FF2B5EF4-FFF2-40B4-BE49-F238E27FC236}">
                <a16:creationId xmlns:a16="http://schemas.microsoft.com/office/drawing/2014/main" id="{D1AD4E95-48EA-E87E-900D-62E5DE1E97FE}"/>
              </a:ext>
            </a:extLst>
          </p:cNvPr>
          <p:cNvSpPr txBox="1">
            <a:spLocks/>
          </p:cNvSpPr>
          <p:nvPr/>
        </p:nvSpPr>
        <p:spPr>
          <a:xfrm>
            <a:off x="397511" y="2918466"/>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3.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imply via rule 5,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a:t>
            </a:r>
          </a:p>
        </p:txBody>
      </p:sp>
      <p:sp>
        <p:nvSpPr>
          <p:cNvPr id="6" name="Content Placeholder 2">
            <a:extLst>
              <a:ext uri="{FF2B5EF4-FFF2-40B4-BE49-F238E27FC236}">
                <a16:creationId xmlns:a16="http://schemas.microsoft.com/office/drawing/2014/main" id="{00A8C7D0-A490-4423-41F8-5C8113785E34}"/>
              </a:ext>
            </a:extLst>
          </p:cNvPr>
          <p:cNvSpPr txBox="1">
            <a:spLocks/>
          </p:cNvSpPr>
          <p:nvPr/>
        </p:nvSpPr>
        <p:spPr>
          <a:xfrm>
            <a:off x="424016" y="4744387"/>
            <a:ext cx="11393802" cy="1569516"/>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5.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[...]is-trusted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 imply via rule 1,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is-trusted-for-authentication</a:t>
            </a:r>
          </a:p>
          <a:p>
            <a:pPr>
              <a:buClr>
                <a:srgbClr val="F7F7F7"/>
              </a:buClr>
              <a:buNone/>
            </a:pPr>
            <a:r>
              <a:rPr lang="en-US" sz="1600">
                <a:latin typeface="Courier New" panose="02070309020205020404" pitchFamily="49" charset="0"/>
                <a:ea typeface="+mn-lt"/>
                <a:cs typeface="Courier New" panose="02070309020205020404" pitchFamily="49" charset="0"/>
              </a:rPr>
              <a:t>Proved: </a:t>
            </a:r>
            <a:r>
              <a:rPr lang="en-US" sz="1600">
                <a:solidFill>
                  <a:schemeClr val="tx1"/>
                </a:solidFill>
                <a:latin typeface="Courier New" panose="02070309020205020404" pitchFamily="49" charset="0"/>
                <a:ea typeface="+mn-lt"/>
                <a:cs typeface="Courier New" panose="02070309020205020404" pitchFamily="49" charset="0"/>
              </a:rPr>
              <a:t>Key[</a:t>
            </a:r>
            <a:r>
              <a:rPr lang="en-US" sz="1600" err="1">
                <a:solidFill>
                  <a:schemeClr val="tx1"/>
                </a:solidFill>
                <a:latin typeface="Courier New" panose="02070309020205020404" pitchFamily="49" charset="0"/>
                <a:ea typeface="+mn-lt"/>
                <a:cs typeface="Courier New" panose="02070309020205020404" pitchFamily="49" charset="0"/>
              </a:rPr>
              <a:t>rsa</a:t>
            </a:r>
            <a:r>
              <a:rPr lang="en-US" sz="1600">
                <a:solidFill>
                  <a:schemeClr val="tx1"/>
                </a:solidFill>
                <a:latin typeface="Courier New" panose="02070309020205020404" pitchFamily="49" charset="0"/>
                <a:ea typeface="+mn-lt"/>
                <a:cs typeface="Courier New" panose="02070309020205020404" pitchFamily="49" charset="0"/>
              </a:rPr>
              <a:t>, program-auth-key, ...] is-trusted-for-authentication</a:t>
            </a:r>
          </a:p>
          <a:p>
            <a:pPr>
              <a:buClr>
                <a:srgbClr val="F7F7F7"/>
              </a:buClr>
              <a:buNone/>
            </a:pPr>
            <a:r>
              <a:rPr lang="en-US" sz="1600">
                <a:latin typeface="Courier New" panose="02070309020205020404" pitchFamily="49" charset="0"/>
                <a:ea typeface="+mn-lt"/>
                <a:cs typeface="Courier New" panose="02070309020205020404" pitchFamily="49" charset="0"/>
              </a:rPr>
              <a:t> 5 steps</a:t>
            </a:r>
          </a:p>
          <a:p>
            <a:pPr>
              <a:buClr>
                <a:srgbClr val="F7F7F7"/>
              </a:buClr>
              <a:buNone/>
            </a:pPr>
            <a:endParaRPr lang="en-US"/>
          </a:p>
        </p:txBody>
      </p:sp>
    </p:spTree>
    <p:extLst>
      <p:ext uri="{BB962C8B-B14F-4D97-AF65-F5344CB8AC3E}">
        <p14:creationId xmlns:p14="http://schemas.microsoft.com/office/powerpoint/2010/main" val="262200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dirty="0"/>
              <a:t>Extended Example: Data Fusion</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638629" y="1446591"/>
            <a:ext cx="10434184" cy="3357638"/>
          </a:xfrm>
        </p:spPr>
        <p:txBody>
          <a:bodyPr/>
          <a:lstStyle/>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Organizations want to analyze shared data about fraud on them.</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want to spot fraud trends based on a large data set from many similar organizations</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 not want their data disclosed</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 not want other participating organizations to see their data</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don’t want regulators to see it either</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Each organization must trust that the analysis is fair and honest</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No data but aggregated fraud trend must be disclosed</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It must run at any organization site or in any cloud</a:t>
            </a:r>
          </a:p>
          <a:p>
            <a:endParaRPr lang="en-US" sz="2400"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17</a:t>
            </a:fld>
            <a:endParaRPr lang="en-US"/>
          </a:p>
        </p:txBody>
      </p:sp>
    </p:spTree>
    <p:extLst>
      <p:ext uri="{BB962C8B-B14F-4D97-AF65-F5344CB8AC3E}">
        <p14:creationId xmlns:p14="http://schemas.microsoft.com/office/powerpoint/2010/main" val="29462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502920" y="1328004"/>
            <a:ext cx="10972800" cy="4862934"/>
          </a:xfrm>
        </p:spPr>
        <p:txBody>
          <a:bodyPr/>
          <a:lstStyle/>
          <a:p>
            <a:pPr marL="342900" indent="-342900"/>
            <a:r>
              <a:rPr lang="en-US" dirty="0">
                <a:latin typeface="Calibri" panose="020F0502020204030204" pitchFamily="34" charset="0"/>
                <a:cs typeface="Calibri" panose="020F0502020204030204" pitchFamily="34" charset="0"/>
              </a:rPr>
              <a:t>All three parties (A, B, C) get together and agree on the analysis and what can be released from the analysis. </a:t>
            </a:r>
          </a:p>
          <a:p>
            <a:pPr marL="800100" lvl="1" indent="-342900"/>
            <a:r>
              <a:rPr lang="en-US" dirty="0">
                <a:latin typeface="Calibri" panose="020F0502020204030204" pitchFamily="34" charset="0"/>
                <a:cs typeface="Calibri" panose="020F0502020204030204" pitchFamily="34" charset="0"/>
              </a:rPr>
              <a:t>Bank (A, B, C) transmission program: A Confidential Computing Program at each Bank that has the fraud data for that bank</a:t>
            </a:r>
          </a:p>
          <a:p>
            <a:pPr marL="800100" lvl="1" indent="-342900"/>
            <a:r>
              <a:rPr lang="en-US" dirty="0">
                <a:latin typeface="Calibri" panose="020F0502020204030204" pitchFamily="34" charset="0"/>
                <a:cs typeface="Calibri" panose="020F0502020204030204" pitchFamily="34" charset="0"/>
              </a:rPr>
              <a:t>Analysis Program: The analysis program is created/selected by the three parties in collaboration. Each can examine the program to ensure security properties are met.</a:t>
            </a:r>
          </a:p>
          <a:p>
            <a:pPr marL="800100" lvl="1" indent="-342900"/>
            <a:r>
              <a:rPr lang="en-US" dirty="0">
                <a:latin typeface="Calibri" panose="020F0502020204030204" pitchFamily="34" charset="0"/>
                <a:cs typeface="Calibri" panose="020F0502020204030204" pitchFamily="34" charset="0"/>
              </a:rPr>
              <a:t>Measurement. These four programs are measured (M[Analysis], M[Bank A], M[Bank B], M[Bank[C])</a:t>
            </a:r>
          </a:p>
          <a:p>
            <a:pPr marL="800100" lvl="1" indent="-342900"/>
            <a:r>
              <a:rPr lang="en-US" dirty="0">
                <a:latin typeface="Calibri" panose="020F0502020204030204" pitchFamily="34" charset="0"/>
                <a:cs typeface="Calibri" panose="020F0502020204030204" pitchFamily="34" charset="0"/>
              </a:rPr>
              <a:t>Certifier Service: </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Service generates the policy key and deploy public key for inclusion in application</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Service acquires root certificates from vendors</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Banks use utilities to generate policy (including trusted measurements)</a:t>
            </a:r>
          </a:p>
          <a:p>
            <a:pPr marL="742950" lvl="1" indent="-285750">
              <a:spcBef>
                <a:spcPts val="600"/>
              </a:spcBef>
            </a:pPr>
            <a:r>
              <a:rPr lang="en-US" dirty="0">
                <a:latin typeface="Calibri" panose="020F0502020204030204" pitchFamily="34" charset="0"/>
                <a:cs typeface="Calibri" panose="020F0502020204030204" pitchFamily="34" charset="0"/>
              </a:rPr>
              <a:t>Banks deploy Certifier Server instances</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02920" y="185351"/>
            <a:ext cx="11077893" cy="608400"/>
          </a:xfrm>
        </p:spPr>
        <p:txBody>
          <a:bodyPr wrap="none" anchor="b">
            <a:normAutofit/>
          </a:bodyPr>
          <a:lstStyle/>
          <a:p>
            <a:r>
              <a:rPr lang="en-US" sz="3600"/>
              <a:t>Initial Setup: Banks Collaborate</a:t>
            </a:r>
          </a:p>
        </p:txBody>
      </p:sp>
      <p:sp>
        <p:nvSpPr>
          <p:cNvPr id="12" name="TextBox 11">
            <a:extLst>
              <a:ext uri="{FF2B5EF4-FFF2-40B4-BE49-F238E27FC236}">
                <a16:creationId xmlns:a16="http://schemas.microsoft.com/office/drawing/2014/main" id="{10648822-2543-4E54-927E-42257488B12E}"/>
              </a:ext>
            </a:extLst>
          </p:cNvPr>
          <p:cNvSpPr txBox="1"/>
          <p:nvPr/>
        </p:nvSpPr>
        <p:spPr>
          <a:xfrm>
            <a:off x="616505" y="1600201"/>
            <a:ext cx="10584895" cy="1732095"/>
          </a:xfrm>
          <a:prstGeom prst="rect">
            <a:avLst/>
          </a:prstGeom>
        </p:spPr>
        <p:txBody>
          <a:bodyPr wrap="square" lIns="0" tIns="0" rIns="0" bIns="0" numCol="2" spcCol="457200" rtlCol="0">
            <a:noAutofit/>
          </a:bodyPr>
          <a:lstStyle/>
          <a:p>
            <a:pPr>
              <a:spcBef>
                <a:spcPts val="1200"/>
              </a:spcBef>
            </a:pPr>
            <a:endParaRPr lang="en-US" sz="1200">
              <a:solidFill>
                <a:schemeClr val="tx2"/>
              </a:solidFill>
            </a:endParaRPr>
          </a:p>
        </p:txBody>
      </p:sp>
    </p:spTree>
    <p:extLst>
      <p:ext uri="{BB962C8B-B14F-4D97-AF65-F5344CB8AC3E}">
        <p14:creationId xmlns:p14="http://schemas.microsoft.com/office/powerpoint/2010/main" val="110222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366913" y="1102859"/>
            <a:ext cx="7877677" cy="1766751"/>
          </a:xfrm>
        </p:spPr>
        <p:txBody>
          <a:bodyPr/>
          <a:lstStyle/>
          <a:p>
            <a:pPr marL="342900" indent="-342900">
              <a:spcBef>
                <a:spcPts val="300"/>
              </a:spcBef>
            </a:pPr>
            <a:r>
              <a:rPr lang="en-US"/>
              <a:t>Initialization:</a:t>
            </a:r>
          </a:p>
          <a:p>
            <a:pPr marL="914400" lvl="1" indent="-457200">
              <a:spcBef>
                <a:spcPts val="0"/>
              </a:spcBef>
              <a:buFont typeface="+mj-lt"/>
              <a:buAutoNum type="arabicPeriod"/>
            </a:pPr>
            <a:r>
              <a:rPr lang="en-US"/>
              <a:t>Generate a public/private key pair (PK/</a:t>
            </a:r>
            <a:r>
              <a:rPr lang="en-US" err="1"/>
              <a:t>pK</a:t>
            </a:r>
            <a:r>
              <a:rPr lang="en-US"/>
              <a:t>)</a:t>
            </a:r>
          </a:p>
          <a:p>
            <a:pPr marL="914400" lvl="1" indent="-457200">
              <a:spcBef>
                <a:spcPts val="0"/>
              </a:spcBef>
              <a:buFont typeface="+mj-lt"/>
              <a:buAutoNum type="arabicPeriod"/>
            </a:pPr>
            <a:r>
              <a:rPr lang="en-US"/>
              <a:t>Generate (symmetric) storage keys (SK)   </a:t>
            </a:r>
          </a:p>
          <a:p>
            <a:pPr marL="914400" lvl="1" indent="-457200">
              <a:spcBef>
                <a:spcPts val="0"/>
              </a:spcBef>
              <a:buFont typeface="+mj-lt"/>
              <a:buAutoNum type="arabicPeriod"/>
            </a:pPr>
            <a:r>
              <a:rPr lang="en-US"/>
              <a:t>Save key in policy store and save store using seal for later use</a:t>
            </a:r>
          </a:p>
          <a:p>
            <a:pPr marL="914400" lvl="1" indent="-457200">
              <a:spcBef>
                <a:spcPts val="0"/>
              </a:spcBef>
              <a:buFont typeface="+mj-lt"/>
              <a:buAutoNum type="arabicPeriod"/>
            </a:pPr>
            <a:r>
              <a:rPr lang="en-US"/>
              <a:t>Each Bank program fetches data and encrypts it to its enclave</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360207" y="214019"/>
            <a:ext cx="11220606" cy="579732"/>
          </a:xfrm>
        </p:spPr>
        <p:txBody>
          <a:bodyPr wrap="none" anchor="b">
            <a:normAutofit/>
          </a:bodyPr>
          <a:lstStyle/>
          <a:p>
            <a:r>
              <a:rPr lang="en-US" sz="3600"/>
              <a:t>Analysis and Bank Program Initialization</a:t>
            </a:r>
          </a:p>
        </p:txBody>
      </p:sp>
      <p:sp>
        <p:nvSpPr>
          <p:cNvPr id="5" name="Rectangle 4">
            <a:extLst>
              <a:ext uri="{FF2B5EF4-FFF2-40B4-BE49-F238E27FC236}">
                <a16:creationId xmlns:a16="http://schemas.microsoft.com/office/drawing/2014/main" id="{13B2D6CE-1233-7F40-8755-19071EBC3D40}"/>
              </a:ext>
            </a:extLst>
          </p:cNvPr>
          <p:cNvSpPr/>
          <p:nvPr/>
        </p:nvSpPr>
        <p:spPr>
          <a:xfrm>
            <a:off x="452222" y="3320362"/>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Can 5">
            <a:extLst>
              <a:ext uri="{FF2B5EF4-FFF2-40B4-BE49-F238E27FC236}">
                <a16:creationId xmlns:a16="http://schemas.microsoft.com/office/drawing/2014/main" id="{B7F83A7E-3DB9-D741-B377-795CC9FCFB50}"/>
              </a:ext>
            </a:extLst>
          </p:cNvPr>
          <p:cNvSpPr/>
          <p:nvPr/>
        </p:nvSpPr>
        <p:spPr>
          <a:xfrm>
            <a:off x="788382" y="4545516"/>
            <a:ext cx="1682792" cy="1766750"/>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TextBox 6">
            <a:extLst>
              <a:ext uri="{FF2B5EF4-FFF2-40B4-BE49-F238E27FC236}">
                <a16:creationId xmlns:a16="http://schemas.microsoft.com/office/drawing/2014/main" id="{9B6F71AF-5D18-A841-BFFF-C980DA31E087}"/>
              </a:ext>
            </a:extLst>
          </p:cNvPr>
          <p:cNvSpPr txBox="1"/>
          <p:nvPr/>
        </p:nvSpPr>
        <p:spPr>
          <a:xfrm>
            <a:off x="908848" y="5115009"/>
            <a:ext cx="1320326" cy="871301"/>
          </a:xfrm>
          <a:prstGeom prst="rect">
            <a:avLst/>
          </a:prstGeom>
        </p:spPr>
        <p:txBody>
          <a:bodyPr wrap="square" lIns="0" tIns="0" rIns="0" bIns="0" rtlCol="0">
            <a:noAutofit/>
          </a:bodyPr>
          <a:lstStyle/>
          <a:p>
            <a:pPr>
              <a:spcAft>
                <a:spcPts val="600"/>
              </a:spcAft>
            </a:pPr>
            <a:r>
              <a:rPr lang="en-US"/>
              <a:t>PK, </a:t>
            </a:r>
            <a:r>
              <a:rPr lang="en-US" err="1"/>
              <a:t>pK</a:t>
            </a:r>
            <a:endParaRPr lang="en-US"/>
          </a:p>
          <a:p>
            <a:pPr>
              <a:spcAft>
                <a:spcPts val="600"/>
              </a:spcAft>
            </a:pPr>
            <a:r>
              <a:rPr lang="en-US"/>
              <a:t>SK</a:t>
            </a:r>
            <a:r>
              <a:rPr lang="en-US" baseline="-25000"/>
              <a:t> </a:t>
            </a:r>
            <a:r>
              <a:rPr lang="en-US"/>
              <a:t>, Data</a:t>
            </a:r>
          </a:p>
        </p:txBody>
      </p:sp>
      <p:cxnSp>
        <p:nvCxnSpPr>
          <p:cNvPr id="9" name="Straight Arrow Connector 8">
            <a:extLst>
              <a:ext uri="{FF2B5EF4-FFF2-40B4-BE49-F238E27FC236}">
                <a16:creationId xmlns:a16="http://schemas.microsoft.com/office/drawing/2014/main" id="{E86925B4-F988-CA45-AAF9-4E3E42A47802}"/>
              </a:ext>
            </a:extLst>
          </p:cNvPr>
          <p:cNvCxnSpPr>
            <a:cxnSpLocks/>
          </p:cNvCxnSpPr>
          <p:nvPr/>
        </p:nvCxnSpPr>
        <p:spPr bwMode="gray">
          <a:xfrm>
            <a:off x="1618276" y="4004821"/>
            <a:ext cx="0" cy="553052"/>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85EBD6-D254-014A-BB5B-5D4A97878D57}"/>
              </a:ext>
            </a:extLst>
          </p:cNvPr>
          <p:cNvSpPr txBox="1"/>
          <p:nvPr/>
        </p:nvSpPr>
        <p:spPr>
          <a:xfrm>
            <a:off x="1083938" y="3354953"/>
            <a:ext cx="1463406" cy="276999"/>
          </a:xfrm>
          <a:prstGeom prst="rect">
            <a:avLst/>
          </a:prstGeom>
        </p:spPr>
        <p:txBody>
          <a:bodyPr wrap="square" lIns="0" tIns="0" rIns="0" bIns="0" rtlCol="0">
            <a:noAutofit/>
          </a:bodyPr>
          <a:lstStyle/>
          <a:p>
            <a:pPr algn="l">
              <a:spcAft>
                <a:spcPts val="600"/>
              </a:spcAft>
            </a:pPr>
            <a:r>
              <a:rPr lang="en-US">
                <a:solidFill>
                  <a:schemeClr val="tx2"/>
                </a:solidFill>
              </a:rPr>
              <a:t>Bank</a:t>
            </a:r>
            <a:r>
              <a:rPr lang="en-US" baseline="-25000">
                <a:solidFill>
                  <a:schemeClr val="tx2"/>
                </a:solidFill>
              </a:rPr>
              <a:t>(A, B,C)</a:t>
            </a:r>
            <a:r>
              <a:rPr lang="en-US">
                <a:solidFill>
                  <a:schemeClr val="tx2"/>
                </a:solidFill>
              </a:rPr>
              <a:t> Program</a:t>
            </a:r>
          </a:p>
        </p:txBody>
      </p:sp>
      <p:sp>
        <p:nvSpPr>
          <p:cNvPr id="10" name="Rectangle 9">
            <a:extLst>
              <a:ext uri="{FF2B5EF4-FFF2-40B4-BE49-F238E27FC236}">
                <a16:creationId xmlns:a16="http://schemas.microsoft.com/office/drawing/2014/main" id="{0BCA400D-C8BC-1E4D-93E0-8AF18816450C}"/>
              </a:ext>
            </a:extLst>
          </p:cNvPr>
          <p:cNvSpPr/>
          <p:nvPr/>
        </p:nvSpPr>
        <p:spPr>
          <a:xfrm>
            <a:off x="4267668" y="3345066"/>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Can 10">
            <a:extLst>
              <a:ext uri="{FF2B5EF4-FFF2-40B4-BE49-F238E27FC236}">
                <a16:creationId xmlns:a16="http://schemas.microsoft.com/office/drawing/2014/main" id="{41742227-4B29-5E4B-A74C-3F020352549B}"/>
              </a:ext>
            </a:extLst>
          </p:cNvPr>
          <p:cNvSpPr/>
          <p:nvPr/>
        </p:nvSpPr>
        <p:spPr>
          <a:xfrm>
            <a:off x="4411268" y="4589760"/>
            <a:ext cx="1791750" cy="1661546"/>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588797D8-FD7A-1145-BB4A-7E7A7E8BA3C3}"/>
              </a:ext>
            </a:extLst>
          </p:cNvPr>
          <p:cNvSpPr txBox="1"/>
          <p:nvPr/>
        </p:nvSpPr>
        <p:spPr>
          <a:xfrm>
            <a:off x="4562213" y="5151384"/>
            <a:ext cx="1791750" cy="1203425"/>
          </a:xfrm>
          <a:prstGeom prst="rect">
            <a:avLst/>
          </a:prstGeom>
        </p:spPr>
        <p:txBody>
          <a:bodyPr wrap="square" lIns="0" tIns="0" rIns="0" bIns="0" rtlCol="0">
            <a:noAutofit/>
          </a:bodyPr>
          <a:lstStyle/>
          <a:p>
            <a:pPr>
              <a:spcAft>
                <a:spcPts val="600"/>
              </a:spcAft>
            </a:pPr>
            <a:r>
              <a:rPr lang="en-US" err="1"/>
              <a:t>PK</a:t>
            </a:r>
            <a:r>
              <a:rPr lang="en-US" baseline="-25000" err="1"/>
              <a:t>Analysis</a:t>
            </a:r>
            <a:r>
              <a:rPr lang="en-US"/>
              <a:t>, </a:t>
            </a:r>
            <a:r>
              <a:rPr lang="en-US" err="1"/>
              <a:t>pK</a:t>
            </a:r>
            <a:r>
              <a:rPr lang="en-US" baseline="-25000" err="1"/>
              <a:t>Analysis</a:t>
            </a:r>
            <a:endParaRPr lang="en-US">
              <a:solidFill>
                <a:schemeClr val="tx2"/>
              </a:solidFill>
            </a:endParaRPr>
          </a:p>
          <a:p>
            <a:pPr>
              <a:spcAft>
                <a:spcPts val="600"/>
              </a:spcAft>
            </a:pPr>
            <a:r>
              <a:rPr lang="en-US" err="1"/>
              <a:t>SK</a:t>
            </a:r>
            <a:r>
              <a:rPr lang="en-US" baseline="-25000" err="1"/>
              <a:t>Analysis</a:t>
            </a:r>
            <a:endParaRPr lang="en-US" b="1">
              <a:solidFill>
                <a:schemeClr val="tx2"/>
              </a:solidFill>
            </a:endParaRPr>
          </a:p>
        </p:txBody>
      </p:sp>
      <p:cxnSp>
        <p:nvCxnSpPr>
          <p:cNvPr id="15" name="Straight Arrow Connector 14">
            <a:extLst>
              <a:ext uri="{FF2B5EF4-FFF2-40B4-BE49-F238E27FC236}">
                <a16:creationId xmlns:a16="http://schemas.microsoft.com/office/drawing/2014/main" id="{4E3887E6-3255-4644-8166-5FB2719144C2}"/>
              </a:ext>
            </a:extLst>
          </p:cNvPr>
          <p:cNvCxnSpPr>
            <a:cxnSpLocks/>
          </p:cNvCxnSpPr>
          <p:nvPr/>
        </p:nvCxnSpPr>
        <p:spPr bwMode="gray">
          <a:xfrm>
            <a:off x="5403242" y="3996238"/>
            <a:ext cx="0" cy="582307"/>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BA657C-F227-4C4B-9FE3-23F7B8E710D7}"/>
              </a:ext>
            </a:extLst>
          </p:cNvPr>
          <p:cNvSpPr txBox="1"/>
          <p:nvPr/>
        </p:nvSpPr>
        <p:spPr>
          <a:xfrm>
            <a:off x="4630199" y="3385470"/>
            <a:ext cx="1662537" cy="396713"/>
          </a:xfrm>
          <a:prstGeom prst="rect">
            <a:avLst/>
          </a:prstGeom>
        </p:spPr>
        <p:txBody>
          <a:bodyPr wrap="square" lIns="0" tIns="0" rIns="0" bIns="0" rtlCol="0">
            <a:noAutofit/>
          </a:bodyPr>
          <a:lstStyle/>
          <a:p>
            <a:pPr algn="l">
              <a:spcAft>
                <a:spcPts val="600"/>
              </a:spcAft>
            </a:pPr>
            <a:r>
              <a:rPr lang="en-US" dirty="0">
                <a:solidFill>
                  <a:schemeClr val="tx2"/>
                </a:solidFill>
              </a:rPr>
              <a:t>Analysis Program</a:t>
            </a:r>
          </a:p>
        </p:txBody>
      </p:sp>
      <p:sp>
        <p:nvSpPr>
          <p:cNvPr id="17" name="Content Placeholder 7">
            <a:extLst>
              <a:ext uri="{FF2B5EF4-FFF2-40B4-BE49-F238E27FC236}">
                <a16:creationId xmlns:a16="http://schemas.microsoft.com/office/drawing/2014/main" id="{A0268907-A2F1-DB4C-9BDC-31756FD53FAD}"/>
              </a:ext>
            </a:extLst>
          </p:cNvPr>
          <p:cNvSpPr txBox="1">
            <a:spLocks/>
          </p:cNvSpPr>
          <p:nvPr/>
        </p:nvSpPr>
        <p:spPr>
          <a:xfrm>
            <a:off x="7692571" y="3735010"/>
            <a:ext cx="3888241" cy="15675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900" indent="-342900"/>
            <a:r>
              <a:rPr lang="en-US" dirty="0">
                <a:solidFill>
                  <a:schemeClr val="bg1"/>
                </a:solidFill>
                <a:latin typeface="Calibri" panose="020F0502020204030204" pitchFamily="34" charset="0"/>
                <a:cs typeface="Calibri" panose="020F0502020204030204" pitchFamily="34" charset="0"/>
              </a:rPr>
              <a:t>Security Implication</a:t>
            </a:r>
          </a:p>
          <a:p>
            <a:pPr marL="800100" lvl="1" indent="-342900"/>
            <a:r>
              <a:rPr lang="en-US" dirty="0">
                <a:solidFill>
                  <a:schemeClr val="bg1"/>
                </a:solidFill>
                <a:latin typeface="Calibri" panose="020F0502020204030204" pitchFamily="34" charset="0"/>
                <a:cs typeface="Calibri" panose="020F0502020204030204" pitchFamily="34" charset="0"/>
              </a:rPr>
              <a:t>These Programs and </a:t>
            </a:r>
            <a:r>
              <a:rPr lang="en-US" i="1" dirty="0">
                <a:solidFill>
                  <a:schemeClr val="bg1"/>
                </a:solidFill>
                <a:latin typeface="Calibri" panose="020F0502020204030204" pitchFamily="34" charset="0"/>
                <a:cs typeface="Calibri" panose="020F0502020204030204" pitchFamily="34" charset="0"/>
              </a:rPr>
              <a:t>only</a:t>
            </a:r>
            <a:r>
              <a:rPr lang="en-US" dirty="0">
                <a:solidFill>
                  <a:schemeClr val="bg1"/>
                </a:solidFill>
                <a:latin typeface="Calibri" panose="020F0502020204030204" pitchFamily="34" charset="0"/>
                <a:cs typeface="Calibri" panose="020F0502020204030204" pitchFamily="34" charset="0"/>
              </a:rPr>
              <a:t> these Programs will have access to their keys and </a:t>
            </a:r>
            <a:r>
              <a:rPr lang="en-US" i="1" dirty="0">
                <a:solidFill>
                  <a:schemeClr val="bg1"/>
                </a:solidFill>
                <a:latin typeface="Calibri" panose="020F0502020204030204" pitchFamily="34" charset="0"/>
                <a:cs typeface="Calibri" panose="020F0502020204030204" pitchFamily="34" charset="0"/>
              </a:rPr>
              <a:t>only</a:t>
            </a:r>
            <a:r>
              <a:rPr lang="en-US" dirty="0">
                <a:solidFill>
                  <a:schemeClr val="bg1"/>
                </a:solidFill>
                <a:latin typeface="Calibri" panose="020F0502020204030204" pitchFamily="34" charset="0"/>
                <a:cs typeface="Calibri" panose="020F0502020204030204" pitchFamily="34" charset="0"/>
              </a:rPr>
              <a:t> when isolated on a “trusted platform.”</a:t>
            </a:r>
          </a:p>
        </p:txBody>
      </p:sp>
      <p:sp>
        <p:nvSpPr>
          <p:cNvPr id="2" name="TextBox 1">
            <a:extLst>
              <a:ext uri="{FF2B5EF4-FFF2-40B4-BE49-F238E27FC236}">
                <a16:creationId xmlns:a16="http://schemas.microsoft.com/office/drawing/2014/main" id="{5C736A8C-FF71-0441-B84A-6F14FFDD9ED8}"/>
              </a:ext>
            </a:extLst>
          </p:cNvPr>
          <p:cNvSpPr txBox="1"/>
          <p:nvPr/>
        </p:nvSpPr>
        <p:spPr>
          <a:xfrm>
            <a:off x="1676433" y="4072211"/>
            <a:ext cx="1041734" cy="330988"/>
          </a:xfrm>
          <a:prstGeom prst="rect">
            <a:avLst/>
          </a:prstGeom>
          <a:noFill/>
        </p:spPr>
        <p:txBody>
          <a:bodyPr wrap="square" lIns="0" tIns="0" rIns="0" bIns="0" rtlCol="0">
            <a:spAutoFit/>
          </a:bodyPr>
          <a:lstStyle/>
          <a:p>
            <a:pPr algn="l">
              <a:lnSpc>
                <a:spcPct val="130000"/>
              </a:lnSpc>
            </a:pPr>
            <a:r>
              <a:rPr lang="en-US" sz="1800">
                <a:solidFill>
                  <a:schemeClr val="tx2"/>
                </a:solidFill>
              </a:rPr>
              <a:t>Seal</a:t>
            </a:r>
          </a:p>
        </p:txBody>
      </p:sp>
      <p:sp>
        <p:nvSpPr>
          <p:cNvPr id="18" name="TextBox 17">
            <a:extLst>
              <a:ext uri="{FF2B5EF4-FFF2-40B4-BE49-F238E27FC236}">
                <a16:creationId xmlns:a16="http://schemas.microsoft.com/office/drawing/2014/main" id="{0FDB6FFE-2AA0-4E42-8340-10047929A289}"/>
              </a:ext>
            </a:extLst>
          </p:cNvPr>
          <p:cNvSpPr txBox="1"/>
          <p:nvPr/>
        </p:nvSpPr>
        <p:spPr>
          <a:xfrm>
            <a:off x="5496413" y="4102933"/>
            <a:ext cx="1041734" cy="330988"/>
          </a:xfrm>
          <a:prstGeom prst="rect">
            <a:avLst/>
          </a:prstGeom>
          <a:noFill/>
        </p:spPr>
        <p:txBody>
          <a:bodyPr wrap="square" lIns="0" tIns="0" rIns="0" bIns="0" rtlCol="0">
            <a:spAutoFit/>
          </a:bodyPr>
          <a:lstStyle/>
          <a:p>
            <a:pPr algn="l">
              <a:lnSpc>
                <a:spcPct val="130000"/>
              </a:lnSpc>
            </a:pPr>
            <a:r>
              <a:rPr lang="en-US" sz="1800">
                <a:solidFill>
                  <a:schemeClr val="tx2"/>
                </a:solidFill>
              </a:rPr>
              <a:t>Seal</a:t>
            </a:r>
          </a:p>
        </p:txBody>
      </p:sp>
      <p:sp>
        <p:nvSpPr>
          <p:cNvPr id="4" name="TextBox 3">
            <a:extLst>
              <a:ext uri="{FF2B5EF4-FFF2-40B4-BE49-F238E27FC236}">
                <a16:creationId xmlns:a16="http://schemas.microsoft.com/office/drawing/2014/main" id="{7C0FB9FF-FC30-819B-4269-E127BD057FD5}"/>
              </a:ext>
            </a:extLst>
          </p:cNvPr>
          <p:cNvSpPr txBox="1"/>
          <p:nvPr/>
        </p:nvSpPr>
        <p:spPr>
          <a:xfrm>
            <a:off x="939400" y="464252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12" name="TextBox 11">
            <a:extLst>
              <a:ext uri="{FF2B5EF4-FFF2-40B4-BE49-F238E27FC236}">
                <a16:creationId xmlns:a16="http://schemas.microsoft.com/office/drawing/2014/main" id="{2D525632-F64B-44C8-A3C1-4AED57C2B981}"/>
              </a:ext>
            </a:extLst>
          </p:cNvPr>
          <p:cNvSpPr txBox="1"/>
          <p:nvPr/>
        </p:nvSpPr>
        <p:spPr>
          <a:xfrm>
            <a:off x="4673200" y="468062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19" name="TextBox 18">
            <a:extLst>
              <a:ext uri="{FF2B5EF4-FFF2-40B4-BE49-F238E27FC236}">
                <a16:creationId xmlns:a16="http://schemas.microsoft.com/office/drawing/2014/main" id="{74D48B65-8CF0-A6C3-9ABB-5055712606E6}"/>
              </a:ext>
            </a:extLst>
          </p:cNvPr>
          <p:cNvSpPr txBox="1"/>
          <p:nvPr/>
        </p:nvSpPr>
        <p:spPr>
          <a:xfrm>
            <a:off x="1064485" y="2878659"/>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20" name="TextBox 19">
            <a:extLst>
              <a:ext uri="{FF2B5EF4-FFF2-40B4-BE49-F238E27FC236}">
                <a16:creationId xmlns:a16="http://schemas.microsoft.com/office/drawing/2014/main" id="{3C594689-178B-9B64-BD5C-A5A20DEE22B8}"/>
              </a:ext>
            </a:extLst>
          </p:cNvPr>
          <p:cNvSpPr txBox="1"/>
          <p:nvPr/>
        </p:nvSpPr>
        <p:spPr>
          <a:xfrm>
            <a:off x="4907712" y="2911046"/>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24422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26788" y="289559"/>
            <a:ext cx="11254025" cy="504192"/>
          </a:xfrm>
        </p:spPr>
        <p:txBody>
          <a:bodyPr/>
          <a:lstStyle/>
          <a:p>
            <a:r>
              <a:rPr lang="en-US" sz="3600"/>
              <a:t>The Data Protection Problem</a:t>
            </a:r>
            <a:endParaRPr lang="en-US" sz="2400"/>
          </a:p>
        </p:txBody>
      </p:sp>
      <p:sp>
        <p:nvSpPr>
          <p:cNvPr id="7" name="Subtitle 6">
            <a:extLst>
              <a:ext uri="{FF2B5EF4-FFF2-40B4-BE49-F238E27FC236}">
                <a16:creationId xmlns:a16="http://schemas.microsoft.com/office/drawing/2014/main" id="{587B78BF-7353-3255-0E37-0C3A1BCCD6BF}"/>
              </a:ext>
            </a:extLst>
          </p:cNvPr>
          <p:cNvSpPr>
            <a:spLocks noGrp="1"/>
          </p:cNvSpPr>
          <p:nvPr>
            <p:ph type="subTitle" idx="10"/>
          </p:nvPr>
        </p:nvSpPr>
        <p:spPr>
          <a:xfrm>
            <a:off x="335280" y="880652"/>
            <a:ext cx="10987947" cy="247743"/>
          </a:xfrm>
        </p:spPr>
        <p:txBody>
          <a:bodyPr/>
          <a:lstStyle/>
          <a:p>
            <a:r>
              <a:rPr lang="en-US" sz="2800"/>
              <a:t>For the Data Economy and other “trustworthy” services</a:t>
            </a:r>
          </a:p>
        </p:txBody>
      </p:sp>
      <p:sp>
        <p:nvSpPr>
          <p:cNvPr id="8" name="Content Placeholder 7">
            <a:extLst>
              <a:ext uri="{FF2B5EF4-FFF2-40B4-BE49-F238E27FC236}">
                <a16:creationId xmlns:a16="http://schemas.microsoft.com/office/drawing/2014/main" id="{593E9839-5E49-C3FB-B9CC-70CD2CC05B2A}"/>
              </a:ext>
            </a:extLst>
          </p:cNvPr>
          <p:cNvSpPr>
            <a:spLocks noGrp="1"/>
          </p:cNvSpPr>
          <p:nvPr>
            <p:ph sz="quarter" idx="14"/>
          </p:nvPr>
        </p:nvSpPr>
        <p:spPr>
          <a:xfrm>
            <a:off x="326788" y="1887802"/>
            <a:ext cx="11394636" cy="1681843"/>
          </a:xfrm>
        </p:spPr>
        <p:txBody>
          <a:bodyPr/>
          <a:lstStyle/>
          <a:p>
            <a:r>
              <a:rPr lang="en-US" sz="2400" dirty="0">
                <a:latin typeface="Calibri" panose="020F0502020204030204" pitchFamily="34" charset="0"/>
                <a:cs typeface="Calibri" panose="020F0502020204030204" pitchFamily="34" charset="0"/>
              </a:rPr>
              <a:t>I want to run programs and guarantee the confidentiality and integrity of the programs and the data they use, no matter where they run, at the edge, in a “private cloud”, in a “public” cloud” or at a “partner” site.</a:t>
            </a:r>
          </a:p>
        </p:txBody>
      </p:sp>
      <p:sp>
        <p:nvSpPr>
          <p:cNvPr id="3" name="Content Placeholder 7">
            <a:extLst>
              <a:ext uri="{FF2B5EF4-FFF2-40B4-BE49-F238E27FC236}">
                <a16:creationId xmlns:a16="http://schemas.microsoft.com/office/drawing/2014/main" id="{0E9F0E1D-A78C-5BE7-2D1A-49256A411C66}"/>
              </a:ext>
            </a:extLst>
          </p:cNvPr>
          <p:cNvSpPr txBox="1">
            <a:spLocks/>
          </p:cNvSpPr>
          <p:nvPr/>
        </p:nvSpPr>
        <p:spPr>
          <a:xfrm>
            <a:off x="295186" y="3434178"/>
            <a:ext cx="11394636" cy="260255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dirty="0">
                <a:latin typeface="Calibri" panose="020F0502020204030204" pitchFamily="34" charset="0"/>
                <a:cs typeface="Calibri" panose="020F0502020204030204" pitchFamily="34" charset="0"/>
              </a:rPr>
              <a:t>Programs and data must be protected from</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Accidental or malicious misconfiguration</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Insider abuse including modifying the program.</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Any unauthorized disclosure or modification of the data</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Disclosure of critical secrets and keys affecting security (including the data)</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Violation of data use rules by multiple owners’ whose data is present in the data set</a:t>
            </a:r>
          </a:p>
        </p:txBody>
      </p:sp>
    </p:spTree>
    <p:extLst>
      <p:ext uri="{BB962C8B-B14F-4D97-AF65-F5344CB8AC3E}">
        <p14:creationId xmlns:p14="http://schemas.microsoft.com/office/powerpoint/2010/main" val="672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a:t>Each Program Gets Certified</a:t>
            </a:r>
          </a:p>
        </p:txBody>
      </p:sp>
      <p:sp>
        <p:nvSpPr>
          <p:cNvPr id="6" name="Rectangle 5">
            <a:extLst>
              <a:ext uri="{FF2B5EF4-FFF2-40B4-BE49-F238E27FC236}">
                <a16:creationId xmlns:a16="http://schemas.microsoft.com/office/drawing/2014/main" id="{8F370B65-E0AC-2147-A71B-4C868E20A424}"/>
              </a:ext>
            </a:extLst>
          </p:cNvPr>
          <p:cNvSpPr/>
          <p:nvPr/>
        </p:nvSpPr>
        <p:spPr>
          <a:xfrm>
            <a:off x="361884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837169" y="1771606"/>
            <a:ext cx="2015636" cy="276999"/>
          </a:xfrm>
          <a:prstGeom prst="rect">
            <a:avLst/>
          </a:prstGeom>
        </p:spPr>
        <p:txBody>
          <a:bodyPr wrap="square" lIns="0" tIns="0" rIns="0" bIns="0" rtlCol="0">
            <a:spAutoFit/>
          </a:bodyPr>
          <a:lstStyle/>
          <a:p>
            <a:pPr algn="l">
              <a:spcAft>
                <a:spcPts val="600"/>
              </a:spcAft>
            </a:pPr>
            <a:r>
              <a:rPr lang="en-US"/>
              <a:t>Certifier Service</a:t>
            </a:r>
          </a:p>
        </p:txBody>
      </p:sp>
      <p:sp>
        <p:nvSpPr>
          <p:cNvPr id="43" name="Rectangle 42">
            <a:extLst>
              <a:ext uri="{FF2B5EF4-FFF2-40B4-BE49-F238E27FC236}">
                <a16:creationId xmlns:a16="http://schemas.microsoft.com/office/drawing/2014/main" id="{469539D2-FE16-6D44-8760-F4BC09CDC488}"/>
              </a:ext>
            </a:extLst>
          </p:cNvPr>
          <p:cNvSpPr/>
          <p:nvPr/>
        </p:nvSpPr>
        <p:spPr>
          <a:xfrm>
            <a:off x="38095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541329" y="2476660"/>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489822" y="1575216"/>
            <a:ext cx="1561854" cy="607797"/>
          </a:xfrm>
          <a:prstGeom prst="rect">
            <a:avLst/>
          </a:prstGeom>
        </p:spPr>
        <p:txBody>
          <a:bodyPr wrap="square" lIns="0" tIns="0" rIns="0" bIns="0" rtlCol="0">
            <a:noAutofit/>
          </a:bodyPr>
          <a:lstStyle/>
          <a:p>
            <a:pPr algn="l">
              <a:spcAft>
                <a:spcPts val="600"/>
              </a:spcAft>
            </a:pPr>
            <a:r>
              <a:rPr lang="en-US" sz="1600"/>
              <a:t>Program (Bank and Analysis)</a:t>
            </a:r>
          </a:p>
        </p:txBody>
      </p:sp>
      <p:sp>
        <p:nvSpPr>
          <p:cNvPr id="29" name="TextBox 28">
            <a:extLst>
              <a:ext uri="{FF2B5EF4-FFF2-40B4-BE49-F238E27FC236}">
                <a16:creationId xmlns:a16="http://schemas.microsoft.com/office/drawing/2014/main" id="{DE1FC6CA-E3F5-CC42-9976-D95436AEFDA7}"/>
              </a:ext>
            </a:extLst>
          </p:cNvPr>
          <p:cNvSpPr txBox="1"/>
          <p:nvPr/>
        </p:nvSpPr>
        <p:spPr>
          <a:xfrm flipH="1">
            <a:off x="1322375" y="2515550"/>
            <a:ext cx="91886" cy="330988"/>
          </a:xfrm>
          <a:prstGeom prst="rect">
            <a:avLst/>
          </a:prstGeom>
          <a:noFill/>
        </p:spPr>
        <p:txBody>
          <a:bodyPr wrap="square" lIns="0" tIns="0" rIns="0" bIns="0" rtlCol="0">
            <a:spAutoFit/>
          </a:bodyPr>
          <a:lstStyle/>
          <a:p>
            <a:pPr algn="l">
              <a:lnSpc>
                <a:spcPct val="130000"/>
              </a:lnSpc>
            </a:pPr>
            <a:r>
              <a:rPr lang="en-US">
                <a:solidFill>
                  <a:schemeClr val="tx2"/>
                </a:solidFill>
              </a:rPr>
              <a:t>4</a:t>
            </a:r>
            <a:endParaRPr lang="en-US" sz="1800">
              <a:solidFill>
                <a:schemeClr val="tx2"/>
              </a:solidFill>
            </a:endParaRP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353839" y="1629714"/>
            <a:ext cx="1273281" cy="17553"/>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D0AF69-5F74-CE44-B271-E9D6598D964D}"/>
              </a:ext>
            </a:extLst>
          </p:cNvPr>
          <p:cNvSpPr txBox="1"/>
          <p:nvPr/>
        </p:nvSpPr>
        <p:spPr>
          <a:xfrm>
            <a:off x="2990479" y="1270296"/>
            <a:ext cx="312612"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35383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403071" y="1006415"/>
            <a:ext cx="5622731" cy="3077747"/>
          </a:xfrm>
          <a:prstGeom prst="rect">
            <a:avLst/>
          </a:prstGeom>
          <a:noFill/>
        </p:spPr>
        <p:txBody>
          <a:bodyPr wrap="square" lIns="0" tIns="0" rIns="0" bIns="0" rtlCol="0">
            <a:noAutofit/>
          </a:bodyPr>
          <a:lstStyle/>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unseals its encrypted keys</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sends attestation with</a:t>
            </a:r>
            <a:r>
              <a:rPr lang="en-US" dirty="0">
                <a:solidFill>
                  <a:schemeClr val="tx2">
                    <a:lumMod val="50000"/>
                  </a:schemeClr>
                </a:solidFill>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program-auth-key </a:t>
            </a:r>
            <a:r>
              <a:rPr lang="en-US" dirty="0">
                <a:latin typeface="Calibri" panose="020F0502020204030204" pitchFamily="34" charset="0"/>
                <a:cs typeface="Calibri" panose="020F0502020204030204" pitchFamily="34" charset="0"/>
              </a:rPr>
              <a:t>and evidence to Certifier Service.</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Certifier Service verifies evidence against policy and, if compliant, returns X509 certificate (the “Admissions Certificate”)  naming the program measurement and program-auth-key .</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stores it Admission certificate in the policy store and saves the store</a:t>
            </a:r>
          </a:p>
        </p:txBody>
      </p:sp>
      <p:sp>
        <p:nvSpPr>
          <p:cNvPr id="20" name="Can 19">
            <a:extLst>
              <a:ext uri="{FF2B5EF4-FFF2-40B4-BE49-F238E27FC236}">
                <a16:creationId xmlns:a16="http://schemas.microsoft.com/office/drawing/2014/main" id="{02F7B707-0A6C-F340-B319-36182FFBD654}"/>
              </a:ext>
            </a:extLst>
          </p:cNvPr>
          <p:cNvSpPr/>
          <p:nvPr/>
        </p:nvSpPr>
        <p:spPr>
          <a:xfrm>
            <a:off x="497316" y="3075300"/>
            <a:ext cx="1574236" cy="1660305"/>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27079" y="3573060"/>
            <a:ext cx="1473495" cy="871301"/>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982349"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590B7F-7522-C043-9860-46659F7ED5A3}"/>
              </a:ext>
            </a:extLst>
          </p:cNvPr>
          <p:cNvSpPr txBox="1"/>
          <p:nvPr/>
        </p:nvSpPr>
        <p:spPr>
          <a:xfrm>
            <a:off x="723518" y="2588573"/>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1" name="Rectangle 10">
            <a:extLst>
              <a:ext uri="{FF2B5EF4-FFF2-40B4-BE49-F238E27FC236}">
                <a16:creationId xmlns:a16="http://schemas.microsoft.com/office/drawing/2014/main" id="{E72E88E4-270F-294F-87E8-E27656C07DAE}"/>
              </a:ext>
            </a:extLst>
          </p:cNvPr>
          <p:cNvSpPr/>
          <p:nvPr/>
        </p:nvSpPr>
        <p:spPr>
          <a:xfrm>
            <a:off x="4695792" y="4735605"/>
            <a:ext cx="69022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400"/>
              </a:spcAft>
            </a:pPr>
            <a:r>
              <a:rPr lang="en-US" dirty="0">
                <a:solidFill>
                  <a:schemeClr val="accent2">
                    <a:lumMod val="50000"/>
                  </a:schemeClr>
                </a:solidFill>
                <a:latin typeface="Calibri" panose="020F0502020204030204" pitchFamily="34" charset="0"/>
                <a:cs typeface="Calibri" panose="020F0502020204030204" pitchFamily="34" charset="0"/>
              </a:rPr>
              <a:t>Security implication:</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Each Program has an Admissions Certificate</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Only the program can recover its private key</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3936716" y="3378628"/>
            <a:ext cx="1276865"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4628280"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4162996" y="3738433"/>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Policy</a:t>
            </a:r>
          </a:p>
        </p:txBody>
      </p:sp>
      <p:sp>
        <p:nvSpPr>
          <p:cNvPr id="15" name="TextBox 14">
            <a:extLst>
              <a:ext uri="{FF2B5EF4-FFF2-40B4-BE49-F238E27FC236}">
                <a16:creationId xmlns:a16="http://schemas.microsoft.com/office/drawing/2014/main" id="{EB8DF1AF-B824-FABA-745B-10001FA93755}"/>
              </a:ext>
            </a:extLst>
          </p:cNvPr>
          <p:cNvSpPr txBox="1"/>
          <p:nvPr/>
        </p:nvSpPr>
        <p:spPr>
          <a:xfrm>
            <a:off x="3142879" y="1681776"/>
            <a:ext cx="312612" cy="294183"/>
          </a:xfrm>
          <a:prstGeom prst="rect">
            <a:avLst/>
          </a:prstGeom>
          <a:noFill/>
        </p:spPr>
        <p:txBody>
          <a:bodyPr wrap="square" lIns="0" tIns="0" rIns="0" bIns="0" rtlCol="0">
            <a:spAutoFit/>
          </a:bodyPr>
          <a:lstStyle/>
          <a:p>
            <a:pPr algn="l">
              <a:lnSpc>
                <a:spcPct val="130000"/>
              </a:lnSpc>
            </a:pPr>
            <a:r>
              <a:rPr lang="en-US" sz="1600">
                <a:solidFill>
                  <a:schemeClr val="tx2"/>
                </a:solidFill>
              </a:rPr>
              <a:t>3</a:t>
            </a:r>
          </a:p>
        </p:txBody>
      </p:sp>
      <p:sp>
        <p:nvSpPr>
          <p:cNvPr id="8" name="TextBox 7">
            <a:extLst>
              <a:ext uri="{FF2B5EF4-FFF2-40B4-BE49-F238E27FC236}">
                <a16:creationId xmlns:a16="http://schemas.microsoft.com/office/drawing/2014/main" id="{F1BE76DD-DAFA-6F29-031B-2F8388F1F86D}"/>
              </a:ext>
            </a:extLst>
          </p:cNvPr>
          <p:cNvSpPr txBox="1"/>
          <p:nvPr/>
        </p:nvSpPr>
        <p:spPr>
          <a:xfrm>
            <a:off x="710800" y="314871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169739" y="1019667"/>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062496" y="1012945"/>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35200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a:t>Data Provisioning</a:t>
            </a:r>
          </a:p>
        </p:txBody>
      </p:sp>
      <p:sp>
        <p:nvSpPr>
          <p:cNvPr id="6" name="Rectangle 5">
            <a:extLst>
              <a:ext uri="{FF2B5EF4-FFF2-40B4-BE49-F238E27FC236}">
                <a16:creationId xmlns:a16="http://schemas.microsoft.com/office/drawing/2014/main" id="{8F370B65-E0AC-2147-A71B-4C868E20A424}"/>
              </a:ext>
            </a:extLst>
          </p:cNvPr>
          <p:cNvSpPr/>
          <p:nvPr/>
        </p:nvSpPr>
        <p:spPr>
          <a:xfrm>
            <a:off x="375331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971639" y="1771606"/>
            <a:ext cx="2015636" cy="276999"/>
          </a:xfrm>
          <a:prstGeom prst="rect">
            <a:avLst/>
          </a:prstGeom>
        </p:spPr>
        <p:txBody>
          <a:bodyPr wrap="square" lIns="0" tIns="0" rIns="0" bIns="0" rtlCol="0">
            <a:spAutoFit/>
          </a:bodyPr>
          <a:lstStyle/>
          <a:p>
            <a:pPr algn="l">
              <a:spcAft>
                <a:spcPts val="600"/>
              </a:spcAft>
            </a:pPr>
            <a:r>
              <a:rPr lang="en-US"/>
              <a:t>Bank Program</a:t>
            </a:r>
          </a:p>
        </p:txBody>
      </p:sp>
      <p:sp>
        <p:nvSpPr>
          <p:cNvPr id="43" name="Rectangle 42">
            <a:extLst>
              <a:ext uri="{FF2B5EF4-FFF2-40B4-BE49-F238E27FC236}">
                <a16:creationId xmlns:a16="http://schemas.microsoft.com/office/drawing/2014/main" id="{469539D2-FE16-6D44-8760-F4BC09CDC488}"/>
              </a:ext>
            </a:extLst>
          </p:cNvPr>
          <p:cNvSpPr/>
          <p:nvPr/>
        </p:nvSpPr>
        <p:spPr>
          <a:xfrm>
            <a:off x="51542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280247" y="2436319"/>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637977" y="1646944"/>
            <a:ext cx="1561854" cy="289240"/>
          </a:xfrm>
          <a:prstGeom prst="rect">
            <a:avLst/>
          </a:prstGeom>
        </p:spPr>
        <p:txBody>
          <a:bodyPr wrap="square" lIns="0" tIns="0" rIns="0" bIns="0" rtlCol="0">
            <a:noAutofit/>
          </a:bodyPr>
          <a:lstStyle/>
          <a:p>
            <a:pPr algn="l">
              <a:spcAft>
                <a:spcPts val="600"/>
              </a:spcAft>
            </a:pPr>
            <a:r>
              <a:rPr lang="en-US"/>
              <a:t>Analysis Program</a:t>
            </a: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488309" y="1629714"/>
            <a:ext cx="1273281" cy="1755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48830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686255" y="1646944"/>
            <a:ext cx="4748820" cy="2184972"/>
          </a:xfrm>
          <a:prstGeom prst="rect">
            <a:avLst/>
          </a:prstGeom>
          <a:noFill/>
        </p:spPr>
        <p:txBody>
          <a:bodyPr wrap="square" lIns="0" tIns="0" rIns="0" bIns="0" rtlCol="0">
            <a:noAutofit/>
          </a:bodyPr>
          <a:lstStyle/>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Programs unseals their encrypted keys</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Programs exchange Admissions certificates and establish secure channel</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Bank program sends fraud data to Analysis program</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Analysis program stores aggregated fraud data</a:t>
            </a:r>
          </a:p>
        </p:txBody>
      </p:sp>
      <p:sp>
        <p:nvSpPr>
          <p:cNvPr id="20" name="Can 19">
            <a:extLst>
              <a:ext uri="{FF2B5EF4-FFF2-40B4-BE49-F238E27FC236}">
                <a16:creationId xmlns:a16="http://schemas.microsoft.com/office/drawing/2014/main" id="{02F7B707-0A6C-F340-B319-36182FFBD654}"/>
              </a:ext>
            </a:extLst>
          </p:cNvPr>
          <p:cNvSpPr/>
          <p:nvPr/>
        </p:nvSpPr>
        <p:spPr>
          <a:xfrm>
            <a:off x="362846" y="3034960"/>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57500" y="3532719"/>
            <a:ext cx="1014250" cy="956466"/>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753750"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72E88E4-270F-294F-87E8-E27656C07DAE}"/>
              </a:ext>
            </a:extLst>
          </p:cNvPr>
          <p:cNvSpPr/>
          <p:nvPr/>
        </p:nvSpPr>
        <p:spPr>
          <a:xfrm>
            <a:off x="6543728" y="4931830"/>
            <a:ext cx="54690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400"/>
              </a:spcAft>
              <a:buFont typeface="Arial" panose="020B0604020202020204" pitchFamily="34" charset="0"/>
              <a:buChar char="•"/>
            </a:pPr>
            <a:r>
              <a:rPr lang="en-US" dirty="0">
                <a:solidFill>
                  <a:schemeClr val="accent2">
                    <a:lumMod val="50000"/>
                  </a:schemeClr>
                </a:solidFill>
                <a:latin typeface="Calibri" panose="020F0502020204030204" pitchFamily="34" charset="0"/>
                <a:cs typeface="Calibri" panose="020F0502020204030204" pitchFamily="34" charset="0"/>
              </a:rPr>
              <a:t>Security implication:</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Each Program has an Admissions Certificate</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Only the program can recover its private key</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4874791" y="3378628"/>
            <a:ext cx="915880"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5381312"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5056705" y="3696229"/>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Fraud Data</a:t>
            </a:r>
          </a:p>
        </p:txBody>
      </p:sp>
      <p:sp>
        <p:nvSpPr>
          <p:cNvPr id="8" name="TextBox 7">
            <a:extLst>
              <a:ext uri="{FF2B5EF4-FFF2-40B4-BE49-F238E27FC236}">
                <a16:creationId xmlns:a16="http://schemas.microsoft.com/office/drawing/2014/main" id="{F1BE76DD-DAFA-6F29-031B-2F8388F1F86D}"/>
              </a:ext>
            </a:extLst>
          </p:cNvPr>
          <p:cNvSpPr txBox="1"/>
          <p:nvPr/>
        </p:nvSpPr>
        <p:spPr>
          <a:xfrm>
            <a:off x="576330" y="3108369"/>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304209" y="1019667"/>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196966" y="1012945"/>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2" name="Can 11">
            <a:extLst>
              <a:ext uri="{FF2B5EF4-FFF2-40B4-BE49-F238E27FC236}">
                <a16:creationId xmlns:a16="http://schemas.microsoft.com/office/drawing/2014/main" id="{DB41B2ED-8D02-2C0F-D224-BCBE71025A1E}"/>
              </a:ext>
            </a:extLst>
          </p:cNvPr>
          <p:cNvSpPr/>
          <p:nvPr/>
        </p:nvSpPr>
        <p:spPr>
          <a:xfrm>
            <a:off x="1760087" y="3329323"/>
            <a:ext cx="952162"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3" name="Straight Arrow Connector 12">
            <a:extLst>
              <a:ext uri="{FF2B5EF4-FFF2-40B4-BE49-F238E27FC236}">
                <a16:creationId xmlns:a16="http://schemas.microsoft.com/office/drawing/2014/main" id="{C833E8EF-A83C-6D86-2306-EBAC68B3B1FF}"/>
              </a:ext>
            </a:extLst>
          </p:cNvPr>
          <p:cNvCxnSpPr>
            <a:cxnSpLocks/>
          </p:cNvCxnSpPr>
          <p:nvPr/>
        </p:nvCxnSpPr>
        <p:spPr bwMode="gray">
          <a:xfrm>
            <a:off x="2212498" y="2434239"/>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697C0F-25B4-1466-8830-51E540B8F8CC}"/>
              </a:ext>
            </a:extLst>
          </p:cNvPr>
          <p:cNvSpPr txBox="1"/>
          <p:nvPr/>
        </p:nvSpPr>
        <p:spPr>
          <a:xfrm>
            <a:off x="1986366" y="3646924"/>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Fraud Data</a:t>
            </a:r>
          </a:p>
        </p:txBody>
      </p:sp>
      <p:cxnSp>
        <p:nvCxnSpPr>
          <p:cNvPr id="18" name="Straight Arrow Connector 17">
            <a:extLst>
              <a:ext uri="{FF2B5EF4-FFF2-40B4-BE49-F238E27FC236}">
                <a16:creationId xmlns:a16="http://schemas.microsoft.com/office/drawing/2014/main" id="{DBDDE116-96D8-D2B0-358E-117453E19325}"/>
              </a:ext>
            </a:extLst>
          </p:cNvPr>
          <p:cNvCxnSpPr>
            <a:cxnSpLocks/>
          </p:cNvCxnSpPr>
          <p:nvPr/>
        </p:nvCxnSpPr>
        <p:spPr bwMode="gray">
          <a:xfrm>
            <a:off x="4404443" y="2521484"/>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528DEB28-2E96-309E-67E9-12FE9BEA5637}"/>
              </a:ext>
            </a:extLst>
          </p:cNvPr>
          <p:cNvSpPr/>
          <p:nvPr/>
        </p:nvSpPr>
        <p:spPr>
          <a:xfrm>
            <a:off x="3487042" y="3120125"/>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TextBox 22">
            <a:extLst>
              <a:ext uri="{FF2B5EF4-FFF2-40B4-BE49-F238E27FC236}">
                <a16:creationId xmlns:a16="http://schemas.microsoft.com/office/drawing/2014/main" id="{172A7C89-8FB9-EDF4-D3D8-370F8505FF2A}"/>
              </a:ext>
            </a:extLst>
          </p:cNvPr>
          <p:cNvSpPr txBox="1"/>
          <p:nvPr/>
        </p:nvSpPr>
        <p:spPr>
          <a:xfrm>
            <a:off x="3669298" y="3562030"/>
            <a:ext cx="996668" cy="927155"/>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5" name="Straight Arrow Connector 24">
            <a:extLst>
              <a:ext uri="{FF2B5EF4-FFF2-40B4-BE49-F238E27FC236}">
                <a16:creationId xmlns:a16="http://schemas.microsoft.com/office/drawing/2014/main" id="{BEE13189-DB7A-3B93-8E9C-FE547A6AD6CA}"/>
              </a:ext>
            </a:extLst>
          </p:cNvPr>
          <p:cNvCxnSpPr>
            <a:cxnSpLocks/>
          </p:cNvCxnSpPr>
          <p:nvPr/>
        </p:nvCxnSpPr>
        <p:spPr bwMode="gray">
          <a:xfrm>
            <a:off x="3877946" y="2486853"/>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F7C694-1E15-D7D4-64AA-2C7735838D6F}"/>
              </a:ext>
            </a:extLst>
          </p:cNvPr>
          <p:cNvSpPr txBox="1"/>
          <p:nvPr/>
        </p:nvSpPr>
        <p:spPr>
          <a:xfrm>
            <a:off x="3700526" y="3193534"/>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Tree>
    <p:extLst>
      <p:ext uri="{BB962C8B-B14F-4D97-AF65-F5344CB8AC3E}">
        <p14:creationId xmlns:p14="http://schemas.microsoft.com/office/powerpoint/2010/main" val="157475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562A042-E964-EA4B-966F-9578AD824FE7}"/>
              </a:ext>
            </a:extLst>
          </p:cNvPr>
          <p:cNvPicPr>
            <a:picLocks noChangeAspect="1"/>
          </p:cNvPicPr>
          <p:nvPr/>
        </p:nvPicPr>
        <p:blipFill>
          <a:blip r:embed="rId3"/>
          <a:stretch>
            <a:fillRect/>
          </a:stretch>
        </p:blipFill>
        <p:spPr>
          <a:xfrm>
            <a:off x="3434338" y="2432826"/>
            <a:ext cx="2476500" cy="1866900"/>
          </a:xfrm>
          <a:prstGeom prst="rect">
            <a:avLst/>
          </a:prstGeom>
          <a:solidFill>
            <a:schemeClr val="bg1"/>
          </a:solidFill>
        </p:spPr>
      </p:pic>
      <p:pic>
        <p:nvPicPr>
          <p:cNvPr id="34" name="Picture 33">
            <a:extLst>
              <a:ext uri="{FF2B5EF4-FFF2-40B4-BE49-F238E27FC236}">
                <a16:creationId xmlns:a16="http://schemas.microsoft.com/office/drawing/2014/main" id="{D9F3FF92-1BAD-8047-B453-642368241B62}"/>
              </a:ext>
            </a:extLst>
          </p:cNvPr>
          <p:cNvPicPr>
            <a:picLocks noChangeAspect="1"/>
          </p:cNvPicPr>
          <p:nvPr/>
        </p:nvPicPr>
        <p:blipFill>
          <a:blip r:embed="rId4"/>
          <a:stretch>
            <a:fillRect/>
          </a:stretch>
        </p:blipFill>
        <p:spPr>
          <a:xfrm>
            <a:off x="3520593" y="2536748"/>
            <a:ext cx="2476500" cy="1866900"/>
          </a:xfrm>
          <a:prstGeom prst="rect">
            <a:avLst/>
          </a:prstGeom>
          <a:solidFill>
            <a:schemeClr val="bg1"/>
          </a:solidFill>
        </p:spPr>
      </p:pic>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130154" y="350608"/>
            <a:ext cx="11191167" cy="660195"/>
          </a:xfrm>
        </p:spPr>
        <p:txBody>
          <a:bodyPr wrap="none" anchor="b">
            <a:noAutofit/>
          </a:bodyPr>
          <a:lstStyle/>
          <a:p>
            <a:r>
              <a:rPr lang="en-US" sz="3600">
                <a:solidFill>
                  <a:schemeClr val="tx1"/>
                </a:solidFill>
              </a:rPr>
              <a:t>Analysis Program Performs Fraud Analysis and </a:t>
            </a:r>
            <a:br>
              <a:rPr lang="en-US" sz="3600">
                <a:solidFill>
                  <a:schemeClr val="tx1"/>
                </a:solidFill>
              </a:rPr>
            </a:br>
            <a:r>
              <a:rPr lang="en-US" sz="3600">
                <a:solidFill>
                  <a:schemeClr val="tx1"/>
                </a:solidFill>
              </a:rPr>
              <a:t>Reports to Banks</a:t>
            </a:r>
          </a:p>
        </p:txBody>
      </p:sp>
      <p:sp>
        <p:nvSpPr>
          <p:cNvPr id="43" name="Rectangle 42">
            <a:extLst>
              <a:ext uri="{FF2B5EF4-FFF2-40B4-BE49-F238E27FC236}">
                <a16:creationId xmlns:a16="http://schemas.microsoft.com/office/drawing/2014/main" id="{5A6F77DB-17AE-5A49-8D27-1097297FB575}"/>
              </a:ext>
            </a:extLst>
          </p:cNvPr>
          <p:cNvSpPr/>
          <p:nvPr/>
        </p:nvSpPr>
        <p:spPr>
          <a:xfrm>
            <a:off x="372307" y="1557113"/>
            <a:ext cx="2412906" cy="1021133"/>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Can 43">
            <a:extLst>
              <a:ext uri="{FF2B5EF4-FFF2-40B4-BE49-F238E27FC236}">
                <a16:creationId xmlns:a16="http://schemas.microsoft.com/office/drawing/2014/main" id="{8FA88B59-EA12-BB42-81AB-E0DE7EEF1216}"/>
              </a:ext>
            </a:extLst>
          </p:cNvPr>
          <p:cNvSpPr/>
          <p:nvPr/>
        </p:nvSpPr>
        <p:spPr>
          <a:xfrm>
            <a:off x="389646" y="3665180"/>
            <a:ext cx="1917638" cy="138404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TextBox 44">
            <a:extLst>
              <a:ext uri="{FF2B5EF4-FFF2-40B4-BE49-F238E27FC236}">
                <a16:creationId xmlns:a16="http://schemas.microsoft.com/office/drawing/2014/main" id="{7469A330-E826-C340-A128-566825E48F7F}"/>
              </a:ext>
            </a:extLst>
          </p:cNvPr>
          <p:cNvSpPr txBox="1"/>
          <p:nvPr/>
        </p:nvSpPr>
        <p:spPr>
          <a:xfrm>
            <a:off x="672790" y="4067520"/>
            <a:ext cx="1369079" cy="803372"/>
          </a:xfrm>
          <a:prstGeom prst="rect">
            <a:avLst/>
          </a:prstGeom>
        </p:spPr>
        <p:txBody>
          <a:bodyPr wrap="square" lIns="0" tIns="0" rIns="0" bIns="0" rtlCol="0">
            <a:noAutofit/>
          </a:bodyPr>
          <a:lstStyle/>
          <a:p>
            <a:pPr algn="l">
              <a:spcAft>
                <a:spcPts val="600"/>
              </a:spcAft>
            </a:pPr>
            <a:r>
              <a:rPr lang="en-US" sz="1600">
                <a:solidFill>
                  <a:schemeClr val="tx2"/>
                </a:solidFill>
              </a:rPr>
              <a:t>Sealed data and encrypted fraud data</a:t>
            </a:r>
          </a:p>
        </p:txBody>
      </p:sp>
      <p:cxnSp>
        <p:nvCxnSpPr>
          <p:cNvPr id="46" name="Straight Arrow Connector 45">
            <a:extLst>
              <a:ext uri="{FF2B5EF4-FFF2-40B4-BE49-F238E27FC236}">
                <a16:creationId xmlns:a16="http://schemas.microsoft.com/office/drawing/2014/main" id="{6D4F644A-7FD5-1646-BC96-06AAB9AB4CB6}"/>
              </a:ext>
            </a:extLst>
          </p:cNvPr>
          <p:cNvCxnSpPr>
            <a:cxnSpLocks/>
          </p:cNvCxnSpPr>
          <p:nvPr/>
        </p:nvCxnSpPr>
        <p:spPr bwMode="gray">
          <a:xfrm>
            <a:off x="1428443" y="2631914"/>
            <a:ext cx="8202" cy="103188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A89D19E-810B-784F-911A-228D2C81B1E5}"/>
              </a:ext>
            </a:extLst>
          </p:cNvPr>
          <p:cNvSpPr txBox="1"/>
          <p:nvPr/>
        </p:nvSpPr>
        <p:spPr>
          <a:xfrm>
            <a:off x="598402" y="1904838"/>
            <a:ext cx="1463406" cy="276999"/>
          </a:xfrm>
          <a:prstGeom prst="rect">
            <a:avLst/>
          </a:prstGeom>
        </p:spPr>
        <p:txBody>
          <a:bodyPr wrap="square" lIns="0" tIns="0" rIns="0" bIns="0" rtlCol="0">
            <a:noAutofit/>
          </a:bodyPr>
          <a:lstStyle/>
          <a:p>
            <a:pPr>
              <a:spcAft>
                <a:spcPts val="600"/>
              </a:spcAft>
            </a:pPr>
            <a:r>
              <a:rPr lang="en-US"/>
              <a:t>Analysis Program</a:t>
            </a:r>
          </a:p>
        </p:txBody>
      </p:sp>
      <p:sp>
        <p:nvSpPr>
          <p:cNvPr id="13" name="TextBox 12">
            <a:extLst>
              <a:ext uri="{FF2B5EF4-FFF2-40B4-BE49-F238E27FC236}">
                <a16:creationId xmlns:a16="http://schemas.microsoft.com/office/drawing/2014/main" id="{590D8C51-8B56-1141-A3A0-7BD119DBC901}"/>
              </a:ext>
            </a:extLst>
          </p:cNvPr>
          <p:cNvSpPr txBox="1"/>
          <p:nvPr/>
        </p:nvSpPr>
        <p:spPr>
          <a:xfrm>
            <a:off x="6105623" y="1184420"/>
            <a:ext cx="5710895" cy="2968910"/>
          </a:xfrm>
          <a:prstGeom prst="rect">
            <a:avLst/>
          </a:prstGeom>
          <a:noFill/>
        </p:spPr>
        <p:txBody>
          <a:bodyPr wrap="square" lIns="0" tIns="0" rIns="0" bIns="0" rtlCol="0">
            <a:noAutofit/>
          </a:bodyPr>
          <a:lstStyle/>
          <a:p>
            <a:pPr>
              <a:spcBef>
                <a:spcPts val="1200"/>
              </a:spcBef>
            </a:pPr>
            <a:endParaRPr lang="en-US" dirty="0">
              <a:solidFill>
                <a:schemeClr val="tx2">
                  <a:lumMod val="50000"/>
                </a:schemeClr>
              </a:solidFill>
            </a:endParaRP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unseals its protected data (w/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and</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and retrieves the encrypted fraud data.</a:t>
            </a: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decrypts the fraud data and then performs the analysis.</a:t>
            </a: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forwards the results to each bank (perhaps protecting it with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C</a:t>
            </a:r>
            <a:r>
              <a:rPr lang="en-US" sz="2000" dirty="0">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B62516A3-4114-2C4B-89B7-EB781C958A10}"/>
              </a:ext>
            </a:extLst>
          </p:cNvPr>
          <p:cNvSpPr txBox="1"/>
          <p:nvPr/>
        </p:nvSpPr>
        <p:spPr>
          <a:xfrm flipH="1">
            <a:off x="3512974" y="1831350"/>
            <a:ext cx="471106" cy="294183"/>
          </a:xfrm>
          <a:prstGeom prst="rect">
            <a:avLst/>
          </a:prstGeom>
          <a:noFill/>
        </p:spPr>
        <p:txBody>
          <a:bodyPr wrap="square" lIns="0" tIns="0" rIns="0" bIns="0" rtlCol="0">
            <a:spAutoFit/>
          </a:bodyPr>
          <a:lstStyle/>
          <a:p>
            <a:pPr algn="l">
              <a:lnSpc>
                <a:spcPct val="130000"/>
              </a:lnSpc>
            </a:pPr>
            <a:r>
              <a:rPr lang="en-US" sz="1600">
                <a:solidFill>
                  <a:schemeClr val="tx2"/>
                </a:solidFill>
              </a:rPr>
              <a:t>3</a:t>
            </a:r>
          </a:p>
        </p:txBody>
      </p:sp>
      <p:cxnSp>
        <p:nvCxnSpPr>
          <p:cNvPr id="17" name="Straight Arrow Connector 16">
            <a:extLst>
              <a:ext uri="{FF2B5EF4-FFF2-40B4-BE49-F238E27FC236}">
                <a16:creationId xmlns:a16="http://schemas.microsoft.com/office/drawing/2014/main" id="{B1608C5E-A534-D145-A6EA-B9BC6D6BB129}"/>
              </a:ext>
            </a:extLst>
          </p:cNvPr>
          <p:cNvCxnSpPr>
            <a:cxnSpLocks/>
          </p:cNvCxnSpPr>
          <p:nvPr/>
        </p:nvCxnSpPr>
        <p:spPr bwMode="gray">
          <a:xfrm flipH="1" flipV="1">
            <a:off x="2882645" y="1749077"/>
            <a:ext cx="929333" cy="684245"/>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D14A6A-63EF-914D-9AB9-9385E211AC31}"/>
              </a:ext>
            </a:extLst>
          </p:cNvPr>
          <p:cNvSpPr txBox="1"/>
          <p:nvPr/>
        </p:nvSpPr>
        <p:spPr>
          <a:xfrm>
            <a:off x="1194949" y="2895791"/>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8" name="TextBox 17">
            <a:extLst>
              <a:ext uri="{FF2B5EF4-FFF2-40B4-BE49-F238E27FC236}">
                <a16:creationId xmlns:a16="http://schemas.microsoft.com/office/drawing/2014/main" id="{32B5DED0-5265-AB44-8AC0-2397A0B34672}"/>
              </a:ext>
            </a:extLst>
          </p:cNvPr>
          <p:cNvSpPr txBox="1"/>
          <p:nvPr/>
        </p:nvSpPr>
        <p:spPr>
          <a:xfrm>
            <a:off x="1889469" y="2181837"/>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pic>
        <p:nvPicPr>
          <p:cNvPr id="1026" name="Picture 2" descr="Thinking Face , Png Download - Person Thinking Clipart, Transparent Png ,  Transparent Png Image - PNGitem">
            <a:extLst>
              <a:ext uri="{FF2B5EF4-FFF2-40B4-BE49-F238E27FC236}">
                <a16:creationId xmlns:a16="http://schemas.microsoft.com/office/drawing/2014/main" id="{2A9F5DEF-2285-9D45-9C60-2A0A79735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808" y="1749077"/>
            <a:ext cx="653314" cy="7665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7848A62-B6CD-5843-B3F4-A5459A8E6D2F}"/>
              </a:ext>
            </a:extLst>
          </p:cNvPr>
          <p:cNvSpPr/>
          <p:nvPr/>
        </p:nvSpPr>
        <p:spPr>
          <a:xfrm>
            <a:off x="3413899" y="4816071"/>
            <a:ext cx="8102136" cy="18669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200"/>
              </a:spcAft>
            </a:pPr>
            <a:r>
              <a:rPr lang="en-US" dirty="0">
                <a:solidFill>
                  <a:schemeClr val="bg1">
                    <a:lumMod val="75000"/>
                    <a:lumOff val="25000"/>
                  </a:schemeClr>
                </a:solidFill>
                <a:latin typeface="Calibri" panose="020F0502020204030204" pitchFamily="34" charset="0"/>
                <a:cs typeface="Calibri" panose="020F0502020204030204" pitchFamily="34" charset="0"/>
              </a:rPr>
              <a:t>Security implication:</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Data is encrypted at rest and in transit at all times</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Only Analysis Program can see raw unencrypted fraud data and only in isolated Program environment</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Analysis Program ensures it only releases approved, aggregated analysis to authorized parties.</a:t>
            </a:r>
          </a:p>
        </p:txBody>
      </p:sp>
      <p:sp>
        <p:nvSpPr>
          <p:cNvPr id="22" name="TextBox 21">
            <a:extLst>
              <a:ext uri="{FF2B5EF4-FFF2-40B4-BE49-F238E27FC236}">
                <a16:creationId xmlns:a16="http://schemas.microsoft.com/office/drawing/2014/main" id="{5FB03941-8625-0844-BD16-4FB711993DED}"/>
              </a:ext>
            </a:extLst>
          </p:cNvPr>
          <p:cNvSpPr txBox="1"/>
          <p:nvPr/>
        </p:nvSpPr>
        <p:spPr>
          <a:xfrm>
            <a:off x="910541" y="3705366"/>
            <a:ext cx="1123706" cy="217880"/>
          </a:xfrm>
          <a:prstGeom prst="rect">
            <a:avLst/>
          </a:prstGeom>
          <a:noFill/>
        </p:spPr>
        <p:txBody>
          <a:bodyPr wrap="none" lIns="0" tIns="0" rIns="0" bIns="0" rtlCol="0">
            <a:spAutoFit/>
          </a:bodyPr>
          <a:lstStyle/>
          <a:p>
            <a:pPr algn="l">
              <a:lnSpc>
                <a:spcPct val="130000"/>
              </a:lnSpc>
            </a:pPr>
            <a:r>
              <a:rPr lang="en-US" sz="1200">
                <a:solidFill>
                  <a:schemeClr val="tx2"/>
                </a:solidFill>
              </a:rPr>
              <a:t>Secure Storage</a:t>
            </a:r>
          </a:p>
        </p:txBody>
      </p:sp>
      <p:pic>
        <p:nvPicPr>
          <p:cNvPr id="4" name="Picture 3">
            <a:extLst>
              <a:ext uri="{FF2B5EF4-FFF2-40B4-BE49-F238E27FC236}">
                <a16:creationId xmlns:a16="http://schemas.microsoft.com/office/drawing/2014/main" id="{9648DAD1-4F2F-F34F-9AD4-D84345B5003C}"/>
              </a:ext>
            </a:extLst>
          </p:cNvPr>
          <p:cNvPicPr>
            <a:picLocks noChangeAspect="1"/>
          </p:cNvPicPr>
          <p:nvPr/>
        </p:nvPicPr>
        <p:blipFill>
          <a:blip r:embed="rId6"/>
          <a:stretch>
            <a:fillRect/>
          </a:stretch>
        </p:blipFill>
        <p:spPr>
          <a:xfrm>
            <a:off x="3629123" y="2664630"/>
            <a:ext cx="2476500" cy="1866900"/>
          </a:xfrm>
          <a:prstGeom prst="rect">
            <a:avLst/>
          </a:prstGeom>
          <a:solidFill>
            <a:schemeClr val="bg1"/>
          </a:solidFill>
        </p:spPr>
      </p:pic>
      <p:sp>
        <p:nvSpPr>
          <p:cNvPr id="2" name="TextBox 1">
            <a:extLst>
              <a:ext uri="{FF2B5EF4-FFF2-40B4-BE49-F238E27FC236}">
                <a16:creationId xmlns:a16="http://schemas.microsoft.com/office/drawing/2014/main" id="{30B80459-0766-6F62-E6B9-0F534213EEFD}"/>
              </a:ext>
            </a:extLst>
          </p:cNvPr>
          <p:cNvSpPr txBox="1"/>
          <p:nvPr/>
        </p:nvSpPr>
        <p:spPr>
          <a:xfrm>
            <a:off x="1064578" y="1183702"/>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30585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41905" y="194872"/>
            <a:ext cx="11785600" cy="671148"/>
          </a:xfrm>
        </p:spPr>
        <p:txBody>
          <a:bodyPr>
            <a:normAutofit/>
          </a:bodyPr>
          <a:lstStyle/>
          <a:p>
            <a:r>
              <a:rPr lang="en-US" sz="4000" dirty="0"/>
              <a:t>Status</a:t>
            </a:r>
            <a:endParaRPr lang="en-US" dirty="0"/>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80612" y="1209524"/>
            <a:ext cx="11543696" cy="5007402"/>
          </a:xfrm>
        </p:spPr>
        <p:txBody>
          <a:bodyPr>
            <a:normAutofit/>
          </a:bodyPr>
          <a:lstStyle/>
          <a:p>
            <a:pPr marL="342900" indent="-342900">
              <a:spcBef>
                <a:spcPts val="200"/>
              </a:spcBef>
              <a:buFont typeface="Wingdings" pitchFamily="2" charset="2"/>
              <a:buChar char="§"/>
            </a:pPr>
            <a:r>
              <a:rPr lang="en-US" sz="2400" dirty="0">
                <a:latin typeface="Calibri" panose="020F0502020204030204" pitchFamily="34" charset="0"/>
                <a:cs typeface="Calibri" panose="020F0502020204030204" pitchFamily="34" charset="0"/>
              </a:rPr>
              <a:t>Certifier Framework for Confidential Computing is open sourced!</a:t>
            </a:r>
          </a:p>
          <a:p>
            <a:pPr marL="800100" lvl="1" indent="-342900">
              <a:spcBef>
                <a:spcPts val="200"/>
              </a:spcBef>
            </a:pPr>
            <a:r>
              <a:rPr lang="en-US" sz="2200" dirty="0">
                <a:latin typeface="Calibri" panose="020F0502020204030204" pitchFamily="34" charset="0"/>
                <a:cs typeface="Calibri" panose="020F0502020204030204" pitchFamily="34" charset="0"/>
              </a:rPr>
              <a:t>Apache 2.0 licensed</a:t>
            </a:r>
          </a:p>
          <a:p>
            <a:pPr marL="1087438" lvl="2" indent="-342900">
              <a:spcBef>
                <a:spcPts val="200"/>
              </a:spcBef>
            </a:pPr>
            <a:r>
              <a:rPr lang="en-US" sz="2000" dirty="0">
                <a:latin typeface="Calibri" panose="020F0502020204030204" pitchFamily="34" charset="0"/>
                <a:cs typeface="Calibri" panose="020F0502020204030204" pitchFamily="34" charset="0"/>
              </a:rPr>
              <a:t>Includes sample apps, how to, “Hello world”</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Beta looking for partners and feedback  (This means you!)</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Plan to submit to standards groups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Contains Certifier API Library (4000 LoC, C++), Certifier Service (3000 LoC, Go), utilities, sample applications, tests, documentation, step-by-step instructions</a:t>
            </a:r>
          </a:p>
          <a:p>
            <a:pPr marL="342900" indent="-342900">
              <a:spcBef>
                <a:spcPts val="200"/>
              </a:spcBef>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spcBef>
                <a:spcPts val="200"/>
              </a:spcBef>
              <a:buFont typeface="Wingdings" pitchFamily="2" charset="2"/>
              <a:buChar char="§"/>
            </a:pPr>
            <a:r>
              <a:rPr lang="en-US" sz="2400" dirty="0">
                <a:latin typeface="Calibri" panose="020F0502020204030204" pitchFamily="34" charset="0"/>
                <a:cs typeface="Calibri" panose="020F0502020204030204" pitchFamily="34" charset="0"/>
              </a:rPr>
              <a:t>Supported platforms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SGX via open-enclaves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SEV-SNP</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TDX [future]</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Realms/CCA [Future]</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RISC-V [Future]</a:t>
            </a:r>
          </a:p>
          <a:p>
            <a:pPr>
              <a:spcBef>
                <a:spcPts val="200"/>
              </a:spcBef>
            </a:pPr>
            <a:endParaRPr lang="en-US" sz="1799" dirty="0"/>
          </a:p>
          <a:p>
            <a:pPr marL="457063" lvl="1" indent="0">
              <a:buNone/>
            </a:pPr>
            <a:endParaRPr lang="en-US" sz="1999" dirty="0"/>
          </a:p>
        </p:txBody>
      </p:sp>
    </p:spTree>
    <p:extLst>
      <p:ext uri="{BB962C8B-B14F-4D97-AF65-F5344CB8AC3E}">
        <p14:creationId xmlns:p14="http://schemas.microsoft.com/office/powerpoint/2010/main" val="2935247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65099" y="118285"/>
            <a:ext cx="10863495" cy="740306"/>
          </a:xfrm>
        </p:spPr>
        <p:txBody>
          <a:bodyPr>
            <a:normAutofit/>
          </a:bodyPr>
          <a:lstStyle/>
          <a:p>
            <a:r>
              <a:rPr lang="en-US" sz="4000"/>
              <a:t>Summary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23944" y="1199847"/>
            <a:ext cx="11340935" cy="4825527"/>
          </a:xfrm>
        </p:spPr>
        <p:txBody>
          <a:bodyPr>
            <a:normAutofit/>
          </a:bodyPr>
          <a:lstStyle/>
          <a:p>
            <a:pPr marL="273050" lvl="1" indent="0">
              <a:spcBef>
                <a:spcPts val="200"/>
              </a:spcBef>
              <a:buNone/>
            </a:pPr>
            <a:endParaRPr lang="en-US" sz="1600" dirty="0"/>
          </a:p>
          <a:p>
            <a:pPr marL="800100" lvl="1" indent="-342900">
              <a:spcBef>
                <a:spcPts val="200"/>
              </a:spcBef>
            </a:pPr>
            <a:r>
              <a:rPr lang="en-US" sz="2400" dirty="0">
                <a:solidFill>
                  <a:schemeClr val="tx1"/>
                </a:solidFill>
                <a:latin typeface="Calibri" panose="020F0502020204030204" pitchFamily="34" charset="0"/>
                <a:cs typeface="Calibri" panose="020F0502020204030204" pitchFamily="34" charset="0"/>
              </a:rPr>
              <a:t>Trustworthy multi-cloud security  needs trusted mechanisms to guarantee confidentiality, integrity, and policy enforcement everywhere</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Confidential Computing provides the mechanisms</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Without more support, secure Confidential Computing enabled programs can be hard to write, difficult to understand, require extensive application changes and run on only a single targeted hardware platform and can be cumbersome to manage and deploy</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The </a:t>
            </a:r>
            <a:r>
              <a:rPr lang="en-US" sz="2000" dirty="0">
                <a:solidFill>
                  <a:srgbClr val="92D050"/>
                </a:solidFill>
                <a:latin typeface="Calibri" panose="020F0502020204030204" pitchFamily="34" charset="0"/>
                <a:cs typeface="Calibri" panose="020F0502020204030204" pitchFamily="34" charset="0"/>
              </a:rPr>
              <a:t>Certifier Framework for Confidential Computing </a:t>
            </a:r>
            <a:r>
              <a:rPr lang="en-US" sz="2000" dirty="0">
                <a:solidFill>
                  <a:schemeClr val="tx1"/>
                </a:solidFill>
                <a:latin typeface="Calibri" panose="020F0502020204030204" pitchFamily="34" charset="0"/>
                <a:cs typeface="Calibri" panose="020F0502020204030204" pitchFamily="34" charset="0"/>
              </a:rPr>
              <a:t>fixes that</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Existing application </a:t>
            </a:r>
            <a:r>
              <a:rPr lang="en-US" sz="2000" dirty="0">
                <a:solidFill>
                  <a:schemeClr val="tx1"/>
                </a:solidFill>
                <a:latin typeface="Calibri" panose="020F0502020204030204" pitchFamily="34" charset="0"/>
                <a:cs typeface="Calibri" panose="020F0502020204030204" pitchFamily="34" charset="0"/>
                <a:sym typeface="Wingdings" pitchFamily="2" charset="2"/>
              </a:rPr>
              <a:t> scalable, managed Confidential Computing program by adding a dozen calls</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No deployment changes, works on any provider</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Simple management and policy enforcement via the Certifier Service</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http://github.com/vmware-research/certifier-framework-for-confidential-computing</a:t>
            </a: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352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a:t>Development and Deployment Flow</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42132" y="911553"/>
            <a:ext cx="7074008" cy="3471528"/>
          </a:xfrm>
        </p:spPr>
        <p:txBody>
          <a:bodyPr/>
          <a:lstStyle/>
          <a:p>
            <a:pPr>
              <a:spcBef>
                <a:spcPts val="200"/>
              </a:spcBef>
            </a:pPr>
            <a:r>
              <a:rPr lang="en-US" sz="2400" dirty="0"/>
              <a:t>Development tasks </a:t>
            </a:r>
          </a:p>
          <a:p>
            <a:pPr>
              <a:spcBef>
                <a:spcPts val="200"/>
              </a:spcBef>
            </a:pPr>
            <a:r>
              <a:rPr lang="en-US" sz="2400" dirty="0">
                <a:solidFill>
                  <a:schemeClr val="tx1"/>
                </a:solidFill>
              </a:rPr>
              <a:t>(Each step corresponds to a Certifier API call)</a:t>
            </a:r>
          </a:p>
          <a:p>
            <a:r>
              <a:rPr lang="en-US" dirty="0"/>
              <a:t>First time program runs</a:t>
            </a:r>
          </a:p>
          <a:p>
            <a:pPr marL="800100" lvl="1" indent="-342900">
              <a:spcBef>
                <a:spcPts val="200"/>
              </a:spcBef>
              <a:spcAft>
                <a:spcPts val="200"/>
              </a:spcAft>
              <a:buFont typeface="+mj-lt"/>
              <a:buAutoNum type="arabicPeriod"/>
            </a:pPr>
            <a:r>
              <a:rPr lang="en-US" sz="2000" dirty="0">
                <a:solidFill>
                  <a:schemeClr val="tx1"/>
                </a:solidFill>
              </a:rPr>
              <a:t>Initialize authentication key and store</a:t>
            </a:r>
          </a:p>
          <a:p>
            <a:pPr marL="800100" lvl="1" indent="-342900">
              <a:spcBef>
                <a:spcPts val="200"/>
              </a:spcBef>
              <a:spcAft>
                <a:spcPts val="200"/>
              </a:spcAft>
              <a:buFont typeface="+mj-lt"/>
              <a:buAutoNum type="arabicPeriod"/>
            </a:pPr>
            <a:r>
              <a:rPr lang="en-US" sz="2000" dirty="0">
                <a:solidFill>
                  <a:schemeClr val="tx1"/>
                </a:solidFill>
              </a:rPr>
              <a:t>Obtain attestation naming authentication key</a:t>
            </a:r>
          </a:p>
          <a:p>
            <a:pPr marL="800100" lvl="1" indent="-342900">
              <a:spcBef>
                <a:spcPts val="200"/>
              </a:spcBef>
              <a:spcAft>
                <a:spcPts val="200"/>
              </a:spcAft>
              <a:buFont typeface="+mj-lt"/>
              <a:buAutoNum type="arabicPeriod"/>
            </a:pPr>
            <a:r>
              <a:rPr lang="en-US" sz="2000" dirty="0">
                <a:solidFill>
                  <a:schemeClr val="tx1"/>
                </a:solidFill>
              </a:rPr>
              <a:t>Provide attestation and other evidence to certifier service</a:t>
            </a:r>
          </a:p>
          <a:p>
            <a:pPr marL="800100" lvl="1" indent="-342900">
              <a:spcBef>
                <a:spcPts val="200"/>
              </a:spcBef>
              <a:spcAft>
                <a:spcPts val="200"/>
              </a:spcAft>
              <a:buFont typeface="+mj-lt"/>
              <a:buAutoNum type="arabicPeriod"/>
            </a:pPr>
            <a:r>
              <a:rPr lang="en-US" sz="2000" dirty="0">
                <a:solidFill>
                  <a:schemeClr val="tx1"/>
                </a:solidFill>
              </a:rPr>
              <a:t>Get admission certificate and add to secure store</a:t>
            </a:r>
          </a:p>
          <a:p>
            <a:pPr marL="800100" lvl="1" indent="-342900">
              <a:spcBef>
                <a:spcPts val="200"/>
              </a:spcBef>
              <a:spcAft>
                <a:spcPts val="200"/>
              </a:spcAft>
              <a:buFont typeface="+mj-lt"/>
              <a:buAutoNum type="arabicPeriod"/>
            </a:pPr>
            <a:r>
              <a:rPr lang="en-US" sz="2000" dirty="0">
                <a:solidFill>
                  <a:schemeClr val="tx1"/>
                </a:solidFill>
              </a:rPr>
              <a:t>Securely save store (uses seal)</a:t>
            </a:r>
          </a:p>
          <a:p>
            <a:pPr marL="800100" lvl="1" indent="-342900">
              <a:spcBef>
                <a:spcPts val="200"/>
              </a:spcBef>
              <a:spcAft>
                <a:spcPts val="200"/>
              </a:spcAft>
              <a:buFont typeface="+mj-lt"/>
              <a:buAutoNum type="arabicPeriod"/>
            </a:pPr>
            <a:r>
              <a:rPr lang="en-US" sz="2000" dirty="0">
                <a:solidFill>
                  <a:schemeClr val="tx1"/>
                </a:solidFill>
              </a:rPr>
              <a:t>Perform application logic</a:t>
            </a:r>
          </a:p>
          <a:p>
            <a:pPr>
              <a:buNone/>
            </a:pPr>
            <a:endParaRPr lang="en-US" sz="2400" dirty="0">
              <a:solidFill>
                <a:schemeClr val="tx1"/>
              </a:solidFill>
            </a:endParaRPr>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25</a:t>
            </a:fld>
            <a:endParaRPr lang="en-US"/>
          </a:p>
        </p:txBody>
      </p:sp>
      <p:sp>
        <p:nvSpPr>
          <p:cNvPr id="6" name="Content Placeholder 2">
            <a:extLst>
              <a:ext uri="{FF2B5EF4-FFF2-40B4-BE49-F238E27FC236}">
                <a16:creationId xmlns:a16="http://schemas.microsoft.com/office/drawing/2014/main" id="{CF8A690A-4E33-7FDA-2B95-14AC74DF9704}"/>
              </a:ext>
            </a:extLst>
          </p:cNvPr>
          <p:cNvSpPr txBox="1">
            <a:spLocks/>
          </p:cNvSpPr>
          <p:nvPr/>
        </p:nvSpPr>
        <p:spPr>
          <a:xfrm>
            <a:off x="7577319" y="2395292"/>
            <a:ext cx="4489764" cy="179318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a:t>Deployment Tasks</a:t>
            </a:r>
          </a:p>
          <a:p>
            <a:pPr marL="800100" lvl="1" indent="-342900">
              <a:spcBef>
                <a:spcPts val="200"/>
              </a:spcBef>
              <a:spcAft>
                <a:spcPts val="200"/>
              </a:spcAft>
              <a:buFont typeface="+mj-lt"/>
              <a:buAutoNum type="arabicPeriod"/>
            </a:pPr>
            <a:r>
              <a:rPr lang="en-US" sz="2000">
                <a:solidFill>
                  <a:schemeClr val="tx1"/>
                </a:solidFill>
              </a:rPr>
              <a:t>Embed your policy key</a:t>
            </a:r>
          </a:p>
          <a:p>
            <a:pPr marL="800100" lvl="1" indent="-342900">
              <a:spcBef>
                <a:spcPts val="200"/>
              </a:spcBef>
              <a:spcAft>
                <a:spcPts val="200"/>
              </a:spcAft>
              <a:buFont typeface="+mj-lt"/>
              <a:buAutoNum type="arabicPeriod"/>
            </a:pPr>
            <a:r>
              <a:rPr lang="en-US" sz="2000">
                <a:solidFill>
                  <a:schemeClr val="tx1"/>
                </a:solidFill>
              </a:rPr>
              <a:t>Deploy you application as you do now</a:t>
            </a:r>
          </a:p>
          <a:p>
            <a:pPr marL="800100" lvl="1" indent="-342900">
              <a:spcBef>
                <a:spcPts val="200"/>
              </a:spcBef>
              <a:spcAft>
                <a:spcPts val="200"/>
              </a:spcAft>
              <a:buFont typeface="+mj-lt"/>
              <a:buAutoNum type="arabicPeriod"/>
            </a:pPr>
            <a:r>
              <a:rPr lang="en-US" sz="2000">
                <a:solidFill>
                  <a:schemeClr val="tx1"/>
                </a:solidFill>
              </a:rPr>
              <a:t>Run application as you do now</a:t>
            </a:r>
          </a:p>
          <a:p>
            <a:pPr marL="342900" indent="-342900">
              <a:spcBef>
                <a:spcPts val="200"/>
              </a:spcBef>
              <a:spcAft>
                <a:spcPts val="200"/>
              </a:spcAft>
              <a:buFont typeface="+mj-lt"/>
              <a:buAutoNum type="arabicPeriod"/>
            </a:pPr>
            <a:endParaRPr lang="en-US" sz="2000"/>
          </a:p>
          <a:p>
            <a:endParaRPr lang="en-US" sz="2400"/>
          </a:p>
          <a:p>
            <a:pPr lvl="1"/>
            <a:endParaRPr lang="en-US"/>
          </a:p>
        </p:txBody>
      </p:sp>
      <p:sp>
        <p:nvSpPr>
          <p:cNvPr id="5" name="Content Placeholder 2">
            <a:extLst>
              <a:ext uri="{FF2B5EF4-FFF2-40B4-BE49-F238E27FC236}">
                <a16:creationId xmlns:a16="http://schemas.microsoft.com/office/drawing/2014/main" id="{82BE5088-4F2A-EE73-B146-F25C7FDAF7EF}"/>
              </a:ext>
            </a:extLst>
          </p:cNvPr>
          <p:cNvSpPr txBox="1">
            <a:spLocks/>
          </p:cNvSpPr>
          <p:nvPr/>
        </p:nvSpPr>
        <p:spPr>
          <a:xfrm>
            <a:off x="414937" y="4383081"/>
            <a:ext cx="6605651" cy="2093498"/>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spcBef>
                <a:spcPts val="200"/>
              </a:spcBef>
              <a:spcAft>
                <a:spcPts val="200"/>
              </a:spcAft>
            </a:pPr>
            <a:endParaRPr lang="en-US">
              <a:solidFill>
                <a:schemeClr val="tx1"/>
              </a:solidFill>
            </a:endParaRPr>
          </a:p>
          <a:p>
            <a:pPr>
              <a:spcBef>
                <a:spcPts val="200"/>
              </a:spcBef>
              <a:spcAft>
                <a:spcPts val="200"/>
              </a:spcAft>
            </a:pPr>
            <a:r>
              <a:rPr lang="en-US">
                <a:solidFill>
                  <a:schemeClr val="tx1"/>
                </a:solidFill>
              </a:rPr>
              <a:t>Thereafter</a:t>
            </a:r>
          </a:p>
          <a:p>
            <a:pPr marL="800100" lvl="1" indent="-342900">
              <a:spcBef>
                <a:spcPts val="200"/>
              </a:spcBef>
              <a:spcAft>
                <a:spcPts val="200"/>
              </a:spcAft>
              <a:buFont typeface="+mj-lt"/>
              <a:buAutoNum type="arabicPeriod"/>
            </a:pPr>
            <a:r>
              <a:rPr lang="en-US" sz="2000">
                <a:solidFill>
                  <a:schemeClr val="tx1"/>
                </a:solidFill>
              </a:rPr>
              <a:t>Retrieve secure store (uses unseal)</a:t>
            </a:r>
          </a:p>
          <a:p>
            <a:pPr marL="800100" lvl="1" indent="-342900">
              <a:spcBef>
                <a:spcPts val="200"/>
              </a:spcBef>
              <a:spcAft>
                <a:spcPts val="200"/>
              </a:spcAft>
              <a:buFont typeface="+mj-lt"/>
              <a:buAutoNum type="arabicPeriod"/>
            </a:pPr>
            <a:r>
              <a:rPr lang="en-US" sz="2000">
                <a:solidFill>
                  <a:schemeClr val="tx1"/>
                </a:solidFill>
              </a:rPr>
              <a:t>Obtain authentication keys, admission certificate </a:t>
            </a:r>
            <a:r>
              <a:rPr lang="en-US" sz="2000" err="1">
                <a:solidFill>
                  <a:schemeClr val="tx1"/>
                </a:solidFill>
              </a:rPr>
              <a:t>etc</a:t>
            </a:r>
            <a:r>
              <a:rPr lang="en-US" sz="2000">
                <a:solidFill>
                  <a:schemeClr val="tx1"/>
                </a:solidFill>
              </a:rPr>
              <a:t> from store </a:t>
            </a:r>
          </a:p>
          <a:p>
            <a:endParaRPr lang="en-US" sz="2400"/>
          </a:p>
          <a:p>
            <a:pPr lvl="1"/>
            <a:endParaRPr lang="en-US"/>
          </a:p>
        </p:txBody>
      </p:sp>
    </p:spTree>
    <p:extLst>
      <p:ext uri="{BB962C8B-B14F-4D97-AF65-F5344CB8AC3E}">
        <p14:creationId xmlns:p14="http://schemas.microsoft.com/office/powerpoint/2010/main" val="2737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740306"/>
          </a:xfrm>
        </p:spPr>
        <p:txBody>
          <a:bodyPr>
            <a:normAutofit/>
          </a:bodyPr>
          <a:lstStyle/>
          <a:p>
            <a:r>
              <a:rPr lang="en-US" sz="4000"/>
              <a:t>Trust policy evaluation flow (certification) </a:t>
            </a:r>
          </a:p>
        </p:txBody>
      </p:sp>
      <p:pic>
        <p:nvPicPr>
          <p:cNvPr id="1057" name="Picture 33" descr="page6image44650624">
            <a:extLst>
              <a:ext uri="{FF2B5EF4-FFF2-40B4-BE49-F238E27FC236}">
                <a16:creationId xmlns:a16="http://schemas.microsoft.com/office/drawing/2014/main" id="{AA12D6EE-8AA4-612D-C6F8-EA316BEAF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6image44650816">
            <a:extLst>
              <a:ext uri="{FF2B5EF4-FFF2-40B4-BE49-F238E27FC236}">
                <a16:creationId xmlns:a16="http://schemas.microsoft.com/office/drawing/2014/main" id="{DE488D62-76FD-EE58-C578-C61B70C13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6image44651008">
            <a:extLst>
              <a:ext uri="{FF2B5EF4-FFF2-40B4-BE49-F238E27FC236}">
                <a16:creationId xmlns:a16="http://schemas.microsoft.com/office/drawing/2014/main" id="{7A19BBD8-5C15-E57F-8C60-FB8136AB9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6image44651200">
            <a:extLst>
              <a:ext uri="{FF2B5EF4-FFF2-40B4-BE49-F238E27FC236}">
                <a16:creationId xmlns:a16="http://schemas.microsoft.com/office/drawing/2014/main" id="{51D48D15-518A-EF52-9D24-E9E0B74B3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6image44651392">
            <a:extLst>
              <a:ext uri="{FF2B5EF4-FFF2-40B4-BE49-F238E27FC236}">
                <a16:creationId xmlns:a16="http://schemas.microsoft.com/office/drawing/2014/main" id="{A57DBA46-EA42-9795-BDB6-614B8172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6image44651584">
            <a:extLst>
              <a:ext uri="{FF2B5EF4-FFF2-40B4-BE49-F238E27FC236}">
                <a16:creationId xmlns:a16="http://schemas.microsoft.com/office/drawing/2014/main" id="{2899DA6F-B7C5-206B-3220-FFEF09231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6image44651776">
            <a:extLst>
              <a:ext uri="{FF2B5EF4-FFF2-40B4-BE49-F238E27FC236}">
                <a16:creationId xmlns:a16="http://schemas.microsoft.com/office/drawing/2014/main" id="{6FB168AE-9827-41D1-B7D6-3797F1253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6image44651968">
            <a:extLst>
              <a:ext uri="{FF2B5EF4-FFF2-40B4-BE49-F238E27FC236}">
                <a16:creationId xmlns:a16="http://schemas.microsoft.com/office/drawing/2014/main" id="{9B46E255-136D-D572-EB59-22DEDE759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6image44652160">
            <a:extLst>
              <a:ext uri="{FF2B5EF4-FFF2-40B4-BE49-F238E27FC236}">
                <a16:creationId xmlns:a16="http://schemas.microsoft.com/office/drawing/2014/main" id="{8677507C-B7E4-64FF-2494-0176F3E3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6image44652352">
            <a:extLst>
              <a:ext uri="{FF2B5EF4-FFF2-40B4-BE49-F238E27FC236}">
                <a16:creationId xmlns:a16="http://schemas.microsoft.com/office/drawing/2014/main" id="{91FB69BF-AA29-A812-3FEC-3FE69945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6image44650624">
            <a:extLst>
              <a:ext uri="{FF2B5EF4-FFF2-40B4-BE49-F238E27FC236}">
                <a16:creationId xmlns:a16="http://schemas.microsoft.com/office/drawing/2014/main" id="{EE2156F3-BCDF-6A58-8F3E-DB41C98BA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6image44650816">
            <a:extLst>
              <a:ext uri="{FF2B5EF4-FFF2-40B4-BE49-F238E27FC236}">
                <a16:creationId xmlns:a16="http://schemas.microsoft.com/office/drawing/2014/main" id="{4B40706E-F5A7-0172-75C7-DA83165EF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6image44651008">
            <a:extLst>
              <a:ext uri="{FF2B5EF4-FFF2-40B4-BE49-F238E27FC236}">
                <a16:creationId xmlns:a16="http://schemas.microsoft.com/office/drawing/2014/main" id="{3848B0F5-709C-6AB3-CE3A-C73D247AB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6image44651200">
            <a:extLst>
              <a:ext uri="{FF2B5EF4-FFF2-40B4-BE49-F238E27FC236}">
                <a16:creationId xmlns:a16="http://schemas.microsoft.com/office/drawing/2014/main" id="{E930EA34-91F5-39C0-BB9A-048CA29C6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6image44651392">
            <a:extLst>
              <a:ext uri="{FF2B5EF4-FFF2-40B4-BE49-F238E27FC236}">
                <a16:creationId xmlns:a16="http://schemas.microsoft.com/office/drawing/2014/main" id="{A6186116-A3EF-19E4-C8D8-471871093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6image44651584">
            <a:extLst>
              <a:ext uri="{FF2B5EF4-FFF2-40B4-BE49-F238E27FC236}">
                <a16:creationId xmlns:a16="http://schemas.microsoft.com/office/drawing/2014/main" id="{F0E20056-C839-7B1F-192F-75EE4529A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6image44651776">
            <a:extLst>
              <a:ext uri="{FF2B5EF4-FFF2-40B4-BE49-F238E27FC236}">
                <a16:creationId xmlns:a16="http://schemas.microsoft.com/office/drawing/2014/main" id="{7950FAB9-FA31-735C-3B65-F3E72D7E0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6image44651968">
            <a:extLst>
              <a:ext uri="{FF2B5EF4-FFF2-40B4-BE49-F238E27FC236}">
                <a16:creationId xmlns:a16="http://schemas.microsoft.com/office/drawing/2014/main" id="{F64F79BB-1ACD-F67E-AFEF-8BAE7BD1A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6image44652160">
            <a:extLst>
              <a:ext uri="{FF2B5EF4-FFF2-40B4-BE49-F238E27FC236}">
                <a16:creationId xmlns:a16="http://schemas.microsoft.com/office/drawing/2014/main" id="{11868F36-A276-938B-1F26-D7285DCC1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6image44652352">
            <a:extLst>
              <a:ext uri="{FF2B5EF4-FFF2-40B4-BE49-F238E27FC236}">
                <a16:creationId xmlns:a16="http://schemas.microsoft.com/office/drawing/2014/main" id="{2AC7BFC2-DB55-A081-4A02-760CC282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4854E78-C230-F74E-15D5-C7EB8BED6912}"/>
              </a:ext>
            </a:extLst>
          </p:cNvPr>
          <p:cNvSpPr txBox="1"/>
          <p:nvPr/>
        </p:nvSpPr>
        <p:spPr>
          <a:xfrm>
            <a:off x="555812" y="1328342"/>
            <a:ext cx="10417622" cy="1728908"/>
          </a:xfrm>
          <a:prstGeom prst="rect">
            <a:avLst/>
          </a:prstGeom>
        </p:spPr>
        <p:txBody>
          <a:bodyPr wrap="square" lIns="0" tIns="0" rIns="0" bIns="0" rtlCol="0">
            <a:noAutofit/>
          </a:bodyPr>
          <a:lstStyle/>
          <a:p>
            <a:r>
              <a:rPr lang="en-US" sz="2400">
                <a:latin typeface="Metropolis" pitchFamily="2" charset="77"/>
              </a:rPr>
              <a:t>Service Preparation and Deployment</a:t>
            </a:r>
          </a:p>
          <a:p>
            <a:pPr marL="800100" lvl="1" indent="-342900">
              <a:buFont typeface="+mj-lt"/>
              <a:buAutoNum type="arabicPeriod"/>
            </a:pPr>
            <a:r>
              <a:rPr lang="en-US" sz="2000">
                <a:latin typeface="Metropolis" pitchFamily="2" charset="77"/>
              </a:rPr>
              <a:t>Generate your policy key</a:t>
            </a:r>
          </a:p>
          <a:p>
            <a:pPr marL="800100" lvl="1" indent="-342900">
              <a:buFont typeface="+mj-lt"/>
              <a:buAutoNum type="arabicPeriod"/>
            </a:pPr>
            <a:r>
              <a:rPr lang="en-US" sz="2000">
                <a:latin typeface="Metropolis" pitchFamily="2" charset="77"/>
              </a:rPr>
              <a:t>Use tools provided to author security domain policy</a:t>
            </a:r>
          </a:p>
          <a:p>
            <a:pPr marL="800100" lvl="1" indent="-342900">
              <a:buFont typeface="+mj-lt"/>
              <a:buAutoNum type="arabicPeriod"/>
            </a:pPr>
            <a:r>
              <a:rPr lang="en-US" sz="2000">
                <a:latin typeface="Metropolis" pitchFamily="2" charset="77"/>
              </a:rPr>
              <a:t>Add policy on trusted measurements and hardware to service</a:t>
            </a:r>
          </a:p>
          <a:p>
            <a:pPr marL="800100" lvl="1" indent="-342900">
              <a:buFont typeface="+mj-lt"/>
              <a:buAutoNum type="arabicPeriod"/>
            </a:pPr>
            <a:r>
              <a:rPr lang="en-US" sz="2000">
                <a:latin typeface="Metropolis" pitchFamily="2" charset="77"/>
              </a:rPr>
              <a:t>Run Service (multiple instances for resilience)</a:t>
            </a:r>
          </a:p>
          <a:p>
            <a:pPr marL="342900" indent="-342900">
              <a:buFont typeface="+mj-lt"/>
              <a:buAutoNum type="arabicPeriod"/>
            </a:pPr>
            <a:endParaRPr lang="en-US" sz="2400">
              <a:latin typeface="Metropolis" pitchFamily="2" charset="77"/>
            </a:endParaRPr>
          </a:p>
          <a:p>
            <a:pPr>
              <a:spcAft>
                <a:spcPts val="600"/>
              </a:spcAft>
            </a:pPr>
            <a:endParaRPr lang="en-US"/>
          </a:p>
        </p:txBody>
      </p:sp>
      <p:sp>
        <p:nvSpPr>
          <p:cNvPr id="3" name="TextBox 2">
            <a:extLst>
              <a:ext uri="{FF2B5EF4-FFF2-40B4-BE49-F238E27FC236}">
                <a16:creationId xmlns:a16="http://schemas.microsoft.com/office/drawing/2014/main" id="{268E644B-B6A5-8281-2487-D6ED1B4057E6}"/>
              </a:ext>
            </a:extLst>
          </p:cNvPr>
          <p:cNvSpPr txBox="1"/>
          <p:nvPr/>
        </p:nvSpPr>
        <p:spPr>
          <a:xfrm>
            <a:off x="555812" y="3445330"/>
            <a:ext cx="10632187" cy="2100658"/>
          </a:xfrm>
          <a:prstGeom prst="rect">
            <a:avLst/>
          </a:prstGeom>
        </p:spPr>
        <p:txBody>
          <a:bodyPr wrap="square" lIns="0" tIns="0" rIns="0" bIns="0" rtlCol="0">
            <a:noAutofit/>
          </a:bodyPr>
          <a:lstStyle/>
          <a:p>
            <a:r>
              <a:rPr lang="en-US" sz="2400">
                <a:latin typeface="Metropolis" pitchFamily="2" charset="77"/>
              </a:rPr>
              <a:t>Service Processing Flow</a:t>
            </a:r>
          </a:p>
          <a:p>
            <a:pPr marL="800100" lvl="1" indent="-342900">
              <a:buFont typeface="+mj-lt"/>
              <a:buAutoNum type="arabicPeriod"/>
            </a:pPr>
            <a:r>
              <a:rPr lang="en-US" sz="2000">
                <a:latin typeface="Metropolis" pitchFamily="2" charset="77"/>
              </a:rPr>
              <a:t>The Certifier Service receives certification request with attestation naming authentication key</a:t>
            </a:r>
          </a:p>
          <a:p>
            <a:pPr marL="800100" lvl="1" indent="-342900">
              <a:buFont typeface="+mj-lt"/>
              <a:buAutoNum type="arabicPeriod"/>
            </a:pPr>
            <a:r>
              <a:rPr lang="en-US" sz="2000">
                <a:latin typeface="Metropolis" pitchFamily="2" charset="77"/>
              </a:rPr>
              <a:t>Verifies policy compliance</a:t>
            </a:r>
          </a:p>
          <a:p>
            <a:pPr marL="800100" lvl="1" indent="-342900">
              <a:buFont typeface="+mj-lt"/>
              <a:buAutoNum type="arabicPeriod"/>
            </a:pPr>
            <a:r>
              <a:rPr lang="en-US" sz="2000">
                <a:latin typeface="Metropolis" pitchFamily="2" charset="77"/>
              </a:rPr>
              <a:t>Logs relevant data</a:t>
            </a:r>
          </a:p>
          <a:p>
            <a:pPr marL="800100" lvl="1" indent="-342900">
              <a:buFont typeface="+mj-lt"/>
              <a:buAutoNum type="arabicPeriod"/>
            </a:pPr>
            <a:r>
              <a:rPr lang="en-US" sz="2000">
                <a:latin typeface="Metropolis" pitchFamily="2" charset="77"/>
              </a:rPr>
              <a:t>Issues Admission Certificate for Security Domain naming measurement and </a:t>
            </a:r>
            <a:r>
              <a:rPr lang="en-US" sz="2000">
                <a:solidFill>
                  <a:schemeClr val="bg2">
                    <a:lumMod val="10000"/>
                  </a:schemeClr>
                </a:solidFill>
                <a:latin typeface="Metropolis" pitchFamily="2" charset="77"/>
              </a:rPr>
              <a:t>authentication key</a:t>
            </a:r>
          </a:p>
          <a:p>
            <a:pPr>
              <a:spcAft>
                <a:spcPts val="600"/>
              </a:spcAft>
            </a:pPr>
            <a:endParaRPr lang="en-US"/>
          </a:p>
        </p:txBody>
      </p:sp>
    </p:spTree>
    <p:extLst>
      <p:ext uri="{BB962C8B-B14F-4D97-AF65-F5344CB8AC3E}">
        <p14:creationId xmlns:p14="http://schemas.microsoft.com/office/powerpoint/2010/main" val="37033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12024" y="249108"/>
            <a:ext cx="11361835" cy="575952"/>
          </a:xfrm>
        </p:spPr>
        <p:txBody>
          <a:bodyPr/>
          <a:lstStyle/>
          <a:p>
            <a:r>
              <a:rPr lang="en-US" sz="3600"/>
              <a:t>Certifier takes devil out of the details</a:t>
            </a:r>
          </a:p>
        </p:txBody>
      </p:sp>
      <p:grpSp>
        <p:nvGrpSpPr>
          <p:cNvPr id="78" name="Group 77">
            <a:extLst>
              <a:ext uri="{FF2B5EF4-FFF2-40B4-BE49-F238E27FC236}">
                <a16:creationId xmlns:a16="http://schemas.microsoft.com/office/drawing/2014/main" id="{6505797A-D78D-E845-ADDA-91C7D191CCC3}"/>
              </a:ext>
            </a:extLst>
          </p:cNvPr>
          <p:cNvGrpSpPr/>
          <p:nvPr/>
        </p:nvGrpSpPr>
        <p:grpSpPr>
          <a:xfrm>
            <a:off x="398673" y="5112606"/>
            <a:ext cx="2917371" cy="1001486"/>
            <a:chOff x="925286" y="4669971"/>
            <a:chExt cx="2917371" cy="1001486"/>
          </a:xfrm>
        </p:grpSpPr>
        <p:sp>
          <p:nvSpPr>
            <p:cNvPr id="79" name="Rounded 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ounded 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ounded 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ounded 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ounded Rectangle 4">
            <a:extLst>
              <a:ext uri="{FF2B5EF4-FFF2-40B4-BE49-F238E27FC236}">
                <a16:creationId xmlns:a16="http://schemas.microsoft.com/office/drawing/2014/main" id="{2156DDCA-FC90-D648-ABD4-2C6A7AA10422}"/>
              </a:ext>
            </a:extLst>
          </p:cNvPr>
          <p:cNvSpPr/>
          <p:nvPr/>
        </p:nvSpPr>
        <p:spPr>
          <a:xfrm>
            <a:off x="5330872"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Key Exchange</a:t>
            </a:r>
          </a:p>
        </p:txBody>
      </p:sp>
      <p:sp>
        <p:nvSpPr>
          <p:cNvPr id="86" name="Rounded Rectangle 85">
            <a:extLst>
              <a:ext uri="{FF2B5EF4-FFF2-40B4-BE49-F238E27FC236}">
                <a16:creationId xmlns:a16="http://schemas.microsoft.com/office/drawing/2014/main" id="{7C34DD2A-6783-EA47-8562-779086C33546}"/>
              </a:ext>
            </a:extLst>
          </p:cNvPr>
          <p:cNvSpPr/>
          <p:nvPr/>
        </p:nvSpPr>
        <p:spPr>
          <a:xfrm>
            <a:off x="5330872" y="3861049"/>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Data Storage</a:t>
            </a:r>
          </a:p>
        </p:txBody>
      </p:sp>
      <p:sp>
        <p:nvSpPr>
          <p:cNvPr id="87" name="Rounded Rectangle 86">
            <a:extLst>
              <a:ext uri="{FF2B5EF4-FFF2-40B4-BE49-F238E27FC236}">
                <a16:creationId xmlns:a16="http://schemas.microsoft.com/office/drawing/2014/main" id="{B4E2917E-1528-7848-B62D-D9A74CE7E801}"/>
              </a:ext>
            </a:extLst>
          </p:cNvPr>
          <p:cNvSpPr/>
          <p:nvPr/>
        </p:nvSpPr>
        <p:spPr>
          <a:xfrm>
            <a:off x="3472258"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Trust Negotiation</a:t>
            </a:r>
          </a:p>
        </p:txBody>
      </p:sp>
      <p:sp>
        <p:nvSpPr>
          <p:cNvPr id="88" name="Rounded Rectangle 87">
            <a:extLst>
              <a:ext uri="{FF2B5EF4-FFF2-40B4-BE49-F238E27FC236}">
                <a16:creationId xmlns:a16="http://schemas.microsoft.com/office/drawing/2014/main" id="{7F3FF434-AFF4-2B4F-B413-446645DE1F35}"/>
              </a:ext>
            </a:extLst>
          </p:cNvPr>
          <p:cNvSpPr/>
          <p:nvPr/>
        </p:nvSpPr>
        <p:spPr>
          <a:xfrm>
            <a:off x="3472258"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Policy Management</a:t>
            </a:r>
          </a:p>
        </p:txBody>
      </p:sp>
      <p:sp>
        <p:nvSpPr>
          <p:cNvPr id="89" name="Rounded Rectangle 88">
            <a:extLst>
              <a:ext uri="{FF2B5EF4-FFF2-40B4-BE49-F238E27FC236}">
                <a16:creationId xmlns:a16="http://schemas.microsoft.com/office/drawing/2014/main" id="{B95BCA4B-C6DF-6A4C-B34C-5FAB8FD05AB5}"/>
              </a:ext>
            </a:extLst>
          </p:cNvPr>
          <p:cNvSpPr/>
          <p:nvPr/>
        </p:nvSpPr>
        <p:spPr>
          <a:xfrm>
            <a:off x="1070887"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90" name="Rounded Rectangle 89">
            <a:extLst>
              <a:ext uri="{FF2B5EF4-FFF2-40B4-BE49-F238E27FC236}">
                <a16:creationId xmlns:a16="http://schemas.microsoft.com/office/drawing/2014/main" id="{456A37D7-7305-844B-BC4F-BB4875E1B817}"/>
              </a:ext>
            </a:extLst>
          </p:cNvPr>
          <p:cNvSpPr/>
          <p:nvPr/>
        </p:nvSpPr>
        <p:spPr>
          <a:xfrm>
            <a:off x="1063221"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91" name="Rounded Rectangle 90">
            <a:extLst>
              <a:ext uri="{FF2B5EF4-FFF2-40B4-BE49-F238E27FC236}">
                <a16:creationId xmlns:a16="http://schemas.microsoft.com/office/drawing/2014/main" id="{B5DC843C-23F7-794D-897E-C3A30AB13F2F}"/>
              </a:ext>
            </a:extLst>
          </p:cNvPr>
          <p:cNvSpPr/>
          <p:nvPr/>
        </p:nvSpPr>
        <p:spPr>
          <a:xfrm>
            <a:off x="7184992" y="2830282"/>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Upgrade</a:t>
            </a:r>
          </a:p>
        </p:txBody>
      </p:sp>
      <p:sp>
        <p:nvSpPr>
          <p:cNvPr id="92" name="Rounded Rectangle 91">
            <a:extLst>
              <a:ext uri="{FF2B5EF4-FFF2-40B4-BE49-F238E27FC236}">
                <a16:creationId xmlns:a16="http://schemas.microsoft.com/office/drawing/2014/main" id="{ED68E15B-E24C-0845-8570-AE16D61F09D4}"/>
              </a:ext>
            </a:extLst>
          </p:cNvPr>
          <p:cNvSpPr/>
          <p:nvPr/>
        </p:nvSpPr>
        <p:spPr>
          <a:xfrm>
            <a:off x="7184991"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Migration</a:t>
            </a:r>
          </a:p>
        </p:txBody>
      </p:sp>
      <p:sp>
        <p:nvSpPr>
          <p:cNvPr id="93" name="Rounded Rectangle 92">
            <a:extLst>
              <a:ext uri="{FF2B5EF4-FFF2-40B4-BE49-F238E27FC236}">
                <a16:creationId xmlns:a16="http://schemas.microsoft.com/office/drawing/2014/main" id="{598D8461-B784-4441-BC75-DAC3B2E4B9F8}"/>
              </a:ext>
            </a:extLst>
          </p:cNvPr>
          <p:cNvSpPr/>
          <p:nvPr/>
        </p:nvSpPr>
        <p:spPr>
          <a:xfrm>
            <a:off x="5330872"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Channel</a:t>
            </a:r>
          </a:p>
        </p:txBody>
      </p:sp>
      <p:sp>
        <p:nvSpPr>
          <p:cNvPr id="94" name="Rounded Rectangle 93">
            <a:extLst>
              <a:ext uri="{FF2B5EF4-FFF2-40B4-BE49-F238E27FC236}">
                <a16:creationId xmlns:a16="http://schemas.microsoft.com/office/drawing/2014/main" id="{5B8C7B1E-C382-E84E-822F-C7CA9DB5A5E6}"/>
              </a:ext>
            </a:extLst>
          </p:cNvPr>
          <p:cNvSpPr/>
          <p:nvPr/>
        </p:nvSpPr>
        <p:spPr>
          <a:xfrm>
            <a:off x="3472258"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Identity Management</a:t>
            </a:r>
          </a:p>
        </p:txBody>
      </p:sp>
      <p:sp>
        <p:nvSpPr>
          <p:cNvPr id="95" name="Rounded Rectangle 94">
            <a:extLst>
              <a:ext uri="{FF2B5EF4-FFF2-40B4-BE49-F238E27FC236}">
                <a16:creationId xmlns:a16="http://schemas.microsoft.com/office/drawing/2014/main" id="{62A17736-C656-0743-85D9-D7BA477B733A}"/>
              </a:ext>
            </a:extLst>
          </p:cNvPr>
          <p:cNvSpPr/>
          <p:nvPr/>
        </p:nvSpPr>
        <p:spPr>
          <a:xfrm>
            <a:off x="7184992" y="177866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Deployment</a:t>
            </a:r>
          </a:p>
        </p:txBody>
      </p:sp>
      <p:sp>
        <p:nvSpPr>
          <p:cNvPr id="96" name="Rounded Rectangle 95">
            <a:extLst>
              <a:ext uri="{FF2B5EF4-FFF2-40B4-BE49-F238E27FC236}">
                <a16:creationId xmlns:a16="http://schemas.microsoft.com/office/drawing/2014/main" id="{0FE121F9-361F-B146-A50D-2FA43E316354}"/>
              </a:ext>
            </a:extLst>
          </p:cNvPr>
          <p:cNvSpPr/>
          <p:nvPr/>
        </p:nvSpPr>
        <p:spPr>
          <a:xfrm>
            <a:off x="1063221"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97" name="Rounded Rectangle 96">
            <a:extLst>
              <a:ext uri="{FF2B5EF4-FFF2-40B4-BE49-F238E27FC236}">
                <a16:creationId xmlns:a16="http://schemas.microsoft.com/office/drawing/2014/main" id="{DC51D705-DD92-E843-83D6-C42AEB69A2AF}"/>
              </a:ext>
            </a:extLst>
          </p:cNvPr>
          <p:cNvSpPr/>
          <p:nvPr/>
        </p:nvSpPr>
        <p:spPr>
          <a:xfrm>
            <a:off x="1070888"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sp>
        <p:nvSpPr>
          <p:cNvPr id="6" name="Rounded Rectangle 5">
            <a:extLst>
              <a:ext uri="{FF2B5EF4-FFF2-40B4-BE49-F238E27FC236}">
                <a16:creationId xmlns:a16="http://schemas.microsoft.com/office/drawing/2014/main" id="{14D38EAF-73C8-F449-943D-73257C40E5FE}"/>
              </a:ext>
            </a:extLst>
          </p:cNvPr>
          <p:cNvSpPr/>
          <p:nvPr/>
        </p:nvSpPr>
        <p:spPr>
          <a:xfrm>
            <a:off x="3205961" y="1409515"/>
            <a:ext cx="5795303" cy="3554464"/>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8" name="Straight Arrow Connector 7">
            <a:extLst>
              <a:ext uri="{FF2B5EF4-FFF2-40B4-BE49-F238E27FC236}">
                <a16:creationId xmlns:a16="http://schemas.microsoft.com/office/drawing/2014/main" id="{626CA3F7-7856-6C4D-9B46-9AB3D0B97A22}"/>
              </a:ext>
            </a:extLst>
          </p:cNvPr>
          <p:cNvCxnSpPr>
            <a:cxnSpLocks/>
            <a:endCxn id="97" idx="0"/>
          </p:cNvCxnSpPr>
          <p:nvPr/>
        </p:nvCxnSpPr>
        <p:spPr bwMode="gray">
          <a:xfrm flipH="1">
            <a:off x="1854569" y="2562433"/>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4905E06-C301-694E-BF4F-B4F1B5259A9B}"/>
              </a:ext>
            </a:extLst>
          </p:cNvPr>
          <p:cNvCxnSpPr>
            <a:cxnSpLocks/>
            <a:endCxn id="85" idx="0"/>
          </p:cNvCxnSpPr>
          <p:nvPr/>
        </p:nvCxnSpPr>
        <p:spPr bwMode="gray">
          <a:xfrm>
            <a:off x="1857358"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70D7BE2A-7A08-F24A-A549-E6D75F70D9F5}"/>
              </a:ext>
            </a:extLst>
          </p:cNvPr>
          <p:cNvGrpSpPr/>
          <p:nvPr/>
        </p:nvGrpSpPr>
        <p:grpSpPr>
          <a:xfrm>
            <a:off x="8912121" y="5112606"/>
            <a:ext cx="2917371" cy="1001486"/>
            <a:chOff x="925286" y="4669971"/>
            <a:chExt cx="2917371" cy="1001486"/>
          </a:xfrm>
        </p:grpSpPr>
        <p:sp>
          <p:nvSpPr>
            <p:cNvPr id="119" name="Rounded Rectangle 118">
              <a:extLst>
                <a:ext uri="{FF2B5EF4-FFF2-40B4-BE49-F238E27FC236}">
                  <a16:creationId xmlns:a16="http://schemas.microsoft.com/office/drawing/2014/main" id="{C452AF27-B0DB-914C-96D4-D05B27FF268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120" name="Picture 119" descr="A picture containing clipart&#10;&#10;Description automatically generated">
              <a:extLst>
                <a:ext uri="{FF2B5EF4-FFF2-40B4-BE49-F238E27FC236}">
                  <a16:creationId xmlns:a16="http://schemas.microsoft.com/office/drawing/2014/main" id="{26893692-5370-F94F-918B-C9A8CD6711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121" name="Rounded Rectangle 120">
              <a:extLst>
                <a:ext uri="{FF2B5EF4-FFF2-40B4-BE49-F238E27FC236}">
                  <a16:creationId xmlns:a16="http://schemas.microsoft.com/office/drawing/2014/main" id="{21D2BEDB-24E9-E641-B979-AA4327E789EA}"/>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122" name="Picture 121">
              <a:extLst>
                <a:ext uri="{FF2B5EF4-FFF2-40B4-BE49-F238E27FC236}">
                  <a16:creationId xmlns:a16="http://schemas.microsoft.com/office/drawing/2014/main" id="{BF23E2CC-ADDC-1C40-9873-4319CD7ECDE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123" name="Rounded Rectangle 122">
              <a:extLst>
                <a:ext uri="{FF2B5EF4-FFF2-40B4-BE49-F238E27FC236}">
                  <a16:creationId xmlns:a16="http://schemas.microsoft.com/office/drawing/2014/main" id="{ED880B99-451D-B04A-958B-789753D0C409}"/>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124" name="Picture 123">
              <a:extLst>
                <a:ext uri="{FF2B5EF4-FFF2-40B4-BE49-F238E27FC236}">
                  <a16:creationId xmlns:a16="http://schemas.microsoft.com/office/drawing/2014/main" id="{5A22E6B3-E3BF-7E4A-9C5B-33B4E40385C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25" name="Rounded Rectangle 124">
              <a:extLst>
                <a:ext uri="{FF2B5EF4-FFF2-40B4-BE49-F238E27FC236}">
                  <a16:creationId xmlns:a16="http://schemas.microsoft.com/office/drawing/2014/main" id="{93BEF069-9AC6-644C-B968-CD1C27E45CD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26" name="Rounded Rectangle 125">
            <a:extLst>
              <a:ext uri="{FF2B5EF4-FFF2-40B4-BE49-F238E27FC236}">
                <a16:creationId xmlns:a16="http://schemas.microsoft.com/office/drawing/2014/main" id="{C7A1A8B7-06BC-114F-B249-A897CEF5ACFB}"/>
              </a:ext>
            </a:extLst>
          </p:cNvPr>
          <p:cNvSpPr/>
          <p:nvPr/>
        </p:nvSpPr>
        <p:spPr>
          <a:xfrm>
            <a:off x="9584335"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127" name="Rounded Rectangle 126">
            <a:extLst>
              <a:ext uri="{FF2B5EF4-FFF2-40B4-BE49-F238E27FC236}">
                <a16:creationId xmlns:a16="http://schemas.microsoft.com/office/drawing/2014/main" id="{A334B524-803E-9E44-9CB6-7647B9FE4A95}"/>
              </a:ext>
            </a:extLst>
          </p:cNvPr>
          <p:cNvSpPr/>
          <p:nvPr/>
        </p:nvSpPr>
        <p:spPr>
          <a:xfrm>
            <a:off x="9576669"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128" name="Rounded Rectangle 127">
            <a:extLst>
              <a:ext uri="{FF2B5EF4-FFF2-40B4-BE49-F238E27FC236}">
                <a16:creationId xmlns:a16="http://schemas.microsoft.com/office/drawing/2014/main" id="{6C49FC50-E7E6-6546-813D-A2DF3122B6E8}"/>
              </a:ext>
            </a:extLst>
          </p:cNvPr>
          <p:cNvSpPr/>
          <p:nvPr/>
        </p:nvSpPr>
        <p:spPr>
          <a:xfrm>
            <a:off x="9576669"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129" name="Rounded Rectangle 128">
            <a:extLst>
              <a:ext uri="{FF2B5EF4-FFF2-40B4-BE49-F238E27FC236}">
                <a16:creationId xmlns:a16="http://schemas.microsoft.com/office/drawing/2014/main" id="{DB52B3A9-0956-0D46-84D6-DE87648C97A7}"/>
              </a:ext>
            </a:extLst>
          </p:cNvPr>
          <p:cNvSpPr/>
          <p:nvPr/>
        </p:nvSpPr>
        <p:spPr>
          <a:xfrm>
            <a:off x="9584336"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10368016" y="2455989"/>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A7E86CC-49BD-B745-9D9E-6C93E267ACF6}"/>
              </a:ext>
            </a:extLst>
          </p:cNvPr>
          <p:cNvCxnSpPr>
            <a:cxnSpLocks/>
            <a:endCxn id="125" idx="0"/>
          </p:cNvCxnSpPr>
          <p:nvPr/>
        </p:nvCxnSpPr>
        <p:spPr bwMode="gray">
          <a:xfrm>
            <a:off x="10370806"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9C4A9E-8731-D142-B1CE-B7EEF76151F5}"/>
              </a:ext>
            </a:extLst>
          </p:cNvPr>
          <p:cNvCxnSpPr>
            <a:cxnSpLocks/>
          </p:cNvCxnSpPr>
          <p:nvPr/>
        </p:nvCxnSpPr>
        <p:spPr bwMode="gray">
          <a:xfrm>
            <a:off x="230796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A920636-A46E-D149-B1D6-BBD28BA37BBC}"/>
              </a:ext>
            </a:extLst>
          </p:cNvPr>
          <p:cNvCxnSpPr/>
          <p:nvPr/>
        </p:nvCxnSpPr>
        <p:spPr bwMode="gray">
          <a:xfrm>
            <a:off x="901124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9A1413-E528-6241-8E4B-0D1A9E0DE618}"/>
              </a:ext>
            </a:extLst>
          </p:cNvPr>
          <p:cNvGrpSpPr/>
          <p:nvPr/>
        </p:nvGrpSpPr>
        <p:grpSpPr>
          <a:xfrm>
            <a:off x="3660090" y="2869530"/>
            <a:ext cx="901218" cy="901218"/>
            <a:chOff x="975264" y="1622780"/>
            <a:chExt cx="1828959" cy="1828959"/>
          </a:xfrm>
        </p:grpSpPr>
        <p:sp>
          <p:nvSpPr>
            <p:cNvPr id="52" name="Oval 51">
              <a:extLst>
                <a:ext uri="{FF2B5EF4-FFF2-40B4-BE49-F238E27FC236}">
                  <a16:creationId xmlns:a16="http://schemas.microsoft.com/office/drawing/2014/main" id="{5489B3D9-3A09-B146-9C21-BDF838798CAA}"/>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3" name="Graphic 52">
              <a:extLst>
                <a:ext uri="{FF2B5EF4-FFF2-40B4-BE49-F238E27FC236}">
                  <a16:creationId xmlns:a16="http://schemas.microsoft.com/office/drawing/2014/main" id="{16359574-0020-8047-AF36-5EAFAD8DB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54" name="Group 53">
            <a:extLst>
              <a:ext uri="{FF2B5EF4-FFF2-40B4-BE49-F238E27FC236}">
                <a16:creationId xmlns:a16="http://schemas.microsoft.com/office/drawing/2014/main" id="{5C1E69F1-F5EE-7B4F-8E48-8CDD5A974FE8}"/>
              </a:ext>
            </a:extLst>
          </p:cNvPr>
          <p:cNvGrpSpPr/>
          <p:nvPr/>
        </p:nvGrpSpPr>
        <p:grpSpPr>
          <a:xfrm>
            <a:off x="7627518" y="2858640"/>
            <a:ext cx="901218" cy="901218"/>
            <a:chOff x="975264" y="1622780"/>
            <a:chExt cx="1828959" cy="1828959"/>
          </a:xfrm>
        </p:grpSpPr>
        <p:sp>
          <p:nvSpPr>
            <p:cNvPr id="55" name="Oval 54">
              <a:extLst>
                <a:ext uri="{FF2B5EF4-FFF2-40B4-BE49-F238E27FC236}">
                  <a16:creationId xmlns:a16="http://schemas.microsoft.com/office/drawing/2014/main" id="{9A3628A4-28EA-D040-9D20-F99AD6C6B47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6" name="Graphic 55">
              <a:extLst>
                <a:ext uri="{FF2B5EF4-FFF2-40B4-BE49-F238E27FC236}">
                  <a16:creationId xmlns:a16="http://schemas.microsoft.com/office/drawing/2014/main" id="{CB0359E4-C98C-5248-A947-923D78656E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57" name="Straight Arrow Connector 56">
            <a:extLst>
              <a:ext uri="{FF2B5EF4-FFF2-40B4-BE49-F238E27FC236}">
                <a16:creationId xmlns:a16="http://schemas.microsoft.com/office/drawing/2014/main" id="{2FC59851-374B-164E-BD7E-D8EB7376B23D}"/>
              </a:ext>
            </a:extLst>
          </p:cNvPr>
          <p:cNvCxnSpPr>
            <a:stCxn id="52" idx="6"/>
            <a:endCxn id="55" idx="2"/>
          </p:cNvCxnSpPr>
          <p:nvPr/>
        </p:nvCxnSpPr>
        <p:spPr bwMode="gray">
          <a:xfrm flipV="1">
            <a:off x="4561308" y="3309249"/>
            <a:ext cx="3066210" cy="10890"/>
          </a:xfrm>
          <a:prstGeom prst="straightConnector1">
            <a:avLst/>
          </a:prstGeom>
          <a:ln w="25400">
            <a:solidFill>
              <a:schemeClr val="tx1"/>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6F4F97C-7AFE-074D-9D3C-9AEC8EB9EDD2}"/>
              </a:ext>
            </a:extLst>
          </p:cNvPr>
          <p:cNvSpPr txBox="1"/>
          <p:nvPr/>
        </p:nvSpPr>
        <p:spPr>
          <a:xfrm>
            <a:off x="4978627" y="2931474"/>
            <a:ext cx="2231572" cy="246221"/>
          </a:xfrm>
          <a:prstGeom prst="rect">
            <a:avLst/>
          </a:prstGeom>
        </p:spPr>
        <p:txBody>
          <a:bodyPr wrap="square" lIns="0" tIns="0" rIns="0" bIns="0" rtlCol="0">
            <a:spAutoFit/>
          </a:bodyPr>
          <a:lstStyle/>
          <a:p>
            <a:pPr algn="l">
              <a:spcAft>
                <a:spcPts val="600"/>
              </a:spcAft>
            </a:pPr>
            <a:r>
              <a:rPr lang="en-US" sz="1600"/>
              <a:t>Establish Mutual Trust</a:t>
            </a:r>
          </a:p>
        </p:txBody>
      </p:sp>
      <p:grpSp>
        <p:nvGrpSpPr>
          <p:cNvPr id="59" name="Group 58">
            <a:extLst>
              <a:ext uri="{FF2B5EF4-FFF2-40B4-BE49-F238E27FC236}">
                <a16:creationId xmlns:a16="http://schemas.microsoft.com/office/drawing/2014/main" id="{4F37809C-4625-644D-8458-F31668FAE442}"/>
              </a:ext>
            </a:extLst>
          </p:cNvPr>
          <p:cNvGrpSpPr/>
          <p:nvPr/>
        </p:nvGrpSpPr>
        <p:grpSpPr>
          <a:xfrm>
            <a:off x="3419766" y="2145006"/>
            <a:ext cx="901218" cy="901218"/>
            <a:chOff x="975264" y="1622780"/>
            <a:chExt cx="1828959" cy="1828959"/>
          </a:xfrm>
        </p:grpSpPr>
        <p:sp>
          <p:nvSpPr>
            <p:cNvPr id="60" name="Oval 59">
              <a:extLst>
                <a:ext uri="{FF2B5EF4-FFF2-40B4-BE49-F238E27FC236}">
                  <a16:creationId xmlns:a16="http://schemas.microsoft.com/office/drawing/2014/main" id="{12DE3DEA-546A-8C4D-BC4B-15C47152FEE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1" name="Graphic 60">
              <a:extLst>
                <a:ext uri="{FF2B5EF4-FFF2-40B4-BE49-F238E27FC236}">
                  <a16:creationId xmlns:a16="http://schemas.microsoft.com/office/drawing/2014/main" id="{5F786E63-31AE-E74E-904C-2C2CC4540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63" name="Group 62">
            <a:extLst>
              <a:ext uri="{FF2B5EF4-FFF2-40B4-BE49-F238E27FC236}">
                <a16:creationId xmlns:a16="http://schemas.microsoft.com/office/drawing/2014/main" id="{D5A8AE21-09FF-F94B-B3B1-12154C39A136}"/>
              </a:ext>
            </a:extLst>
          </p:cNvPr>
          <p:cNvGrpSpPr/>
          <p:nvPr/>
        </p:nvGrpSpPr>
        <p:grpSpPr>
          <a:xfrm>
            <a:off x="8349988" y="2145006"/>
            <a:ext cx="901218" cy="901218"/>
            <a:chOff x="975264" y="1622780"/>
            <a:chExt cx="1828959" cy="1828959"/>
          </a:xfrm>
        </p:grpSpPr>
        <p:sp>
          <p:nvSpPr>
            <p:cNvPr id="64" name="Oval 63">
              <a:extLst>
                <a:ext uri="{FF2B5EF4-FFF2-40B4-BE49-F238E27FC236}">
                  <a16:creationId xmlns:a16="http://schemas.microsoft.com/office/drawing/2014/main" id="{779D6378-A2F5-2849-94A5-21C818603EBE}"/>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5" name="Graphic 64">
              <a:extLst>
                <a:ext uri="{FF2B5EF4-FFF2-40B4-BE49-F238E27FC236}">
                  <a16:creationId xmlns:a16="http://schemas.microsoft.com/office/drawing/2014/main" id="{5D36CE7B-C58F-DE4A-87E4-EB3CD1FDDD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67" name="Straight Arrow Connector 66">
            <a:extLst>
              <a:ext uri="{FF2B5EF4-FFF2-40B4-BE49-F238E27FC236}">
                <a16:creationId xmlns:a16="http://schemas.microsoft.com/office/drawing/2014/main" id="{F2ED0909-EECE-514C-AB08-A15D24284967}"/>
              </a:ext>
            </a:extLst>
          </p:cNvPr>
          <p:cNvCxnSpPr>
            <a:stCxn id="60" idx="6"/>
          </p:cNvCxnSpPr>
          <p:nvPr/>
        </p:nvCxnSpPr>
        <p:spPr bwMode="gray">
          <a:xfrm>
            <a:off x="4320984"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336222A-1976-4848-8997-E1A520146493}"/>
              </a:ext>
            </a:extLst>
          </p:cNvPr>
          <p:cNvCxnSpPr/>
          <p:nvPr/>
        </p:nvCxnSpPr>
        <p:spPr bwMode="gray">
          <a:xfrm>
            <a:off x="7441038"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6617A9F7-DFEA-1942-8677-C1BC3C7C5C87}"/>
              </a:ext>
            </a:extLst>
          </p:cNvPr>
          <p:cNvSpPr/>
          <p:nvPr/>
        </p:nvSpPr>
        <p:spPr>
          <a:xfrm>
            <a:off x="5487620" y="1692342"/>
            <a:ext cx="1550859" cy="744701"/>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bg1"/>
                </a:solidFill>
              </a:rPr>
              <a:t>Certifier  Service</a:t>
            </a:r>
          </a:p>
        </p:txBody>
      </p:sp>
      <p:sp>
        <p:nvSpPr>
          <p:cNvPr id="71" name="Rounded Rectangle 70">
            <a:extLst>
              <a:ext uri="{FF2B5EF4-FFF2-40B4-BE49-F238E27FC236}">
                <a16:creationId xmlns:a16="http://schemas.microsoft.com/office/drawing/2014/main" id="{666371EB-2C8B-A744-9AFF-ADBFAFF38BCD}"/>
              </a:ext>
            </a:extLst>
          </p:cNvPr>
          <p:cNvSpPr/>
          <p:nvPr/>
        </p:nvSpPr>
        <p:spPr>
          <a:xfrm>
            <a:off x="5475177" y="2679874"/>
            <a:ext cx="1550859" cy="776917"/>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bg1"/>
              </a:solidFill>
            </a:endParaRPr>
          </a:p>
          <a:p>
            <a:pPr algn="ctr"/>
            <a:r>
              <a:rPr lang="en-US" sz="1600">
                <a:solidFill>
                  <a:schemeClr val="bg1"/>
                </a:solidFill>
              </a:rPr>
              <a:t>Certifier </a:t>
            </a:r>
          </a:p>
          <a:p>
            <a:pPr algn="ctr"/>
            <a:r>
              <a:rPr lang="en-US" sz="1600">
                <a:solidFill>
                  <a:schemeClr val="bg1"/>
                </a:solidFill>
              </a:rPr>
              <a:t>   Service</a:t>
            </a:r>
            <a:r>
              <a:rPr lang="en-US" sz="1600">
                <a:solidFill>
                  <a:schemeClr val="tx2"/>
                </a:solidFill>
              </a:rPr>
              <a:t> Service</a:t>
            </a:r>
          </a:p>
        </p:txBody>
      </p:sp>
      <p:sp>
        <p:nvSpPr>
          <p:cNvPr id="73" name="Rounded Rectangle 72">
            <a:extLst>
              <a:ext uri="{FF2B5EF4-FFF2-40B4-BE49-F238E27FC236}">
                <a16:creationId xmlns:a16="http://schemas.microsoft.com/office/drawing/2014/main" id="{430904C4-5B49-294C-A91D-E1D5020FEABB}"/>
              </a:ext>
            </a:extLst>
          </p:cNvPr>
          <p:cNvSpPr/>
          <p:nvPr/>
        </p:nvSpPr>
        <p:spPr>
          <a:xfrm>
            <a:off x="5236029" y="1296272"/>
            <a:ext cx="2198914" cy="2699650"/>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0469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8"/>
                                        </p:tgtEl>
                                      </p:cBhvr>
                                    </p:animEffect>
                                    <p:set>
                                      <p:cBhvr>
                                        <p:cTn id="10" dur="1" fill="hold">
                                          <p:stCondLst>
                                            <p:cond delay="499"/>
                                          </p:stCondLst>
                                        </p:cTn>
                                        <p:tgtEl>
                                          <p:spTgt spid="58"/>
                                        </p:tgtEl>
                                        <p:attrNameLst>
                                          <p:attrName>style.visibility</p:attrName>
                                        </p:attrNameLst>
                                      </p:cBhvr>
                                      <p:to>
                                        <p:strVal val="hidden"/>
                                      </p:to>
                                    </p:set>
                                  </p:childTnLst>
                                </p:cTn>
                              </p:par>
                              <p:par>
                                <p:cTn id="11" presetID="0" presetClass="path" presetSubtype="0" accel="50000" decel="50000" fill="hold" nodeType="withEffect">
                                  <p:stCondLst>
                                    <p:cond delay="0"/>
                                  </p:stCondLst>
                                  <p:childTnLst>
                                    <p:animMotion origin="layout" path="M 2.08648E-6 -4.07407E-6 L -0.18508 -0.17616 " pathEditMode="relative" rAng="0" ptsTypes="AA">
                                      <p:cBhvr>
                                        <p:cTn id="12" dur="2000" fill="hold"/>
                                        <p:tgtEl>
                                          <p:spTgt spid="51"/>
                                        </p:tgtEl>
                                        <p:attrNameLst>
                                          <p:attrName>ppt_x</p:attrName>
                                          <p:attrName>ppt_y</p:attrName>
                                        </p:attrNameLst>
                                      </p:cBhvr>
                                      <p:rCtr x="-9273" y="-8935"/>
                                    </p:animMotion>
                                  </p:childTnLst>
                                </p:cTn>
                              </p:par>
                              <p:par>
                                <p:cTn id="13" presetID="0" presetClass="path" presetSubtype="0" accel="50000" decel="50000" fill="hold" nodeType="withEffect">
                                  <p:stCondLst>
                                    <p:cond delay="0"/>
                                  </p:stCondLst>
                                  <p:childTnLst>
                                    <p:animMotion origin="layout" path="M -4.99349E-6 -2.22222E-6 L 0.18794 -0.17454 " pathEditMode="relative" rAng="0" ptsTypes="AA">
                                      <p:cBhvr>
                                        <p:cTn id="14" dur="2000" fill="hold"/>
                                        <p:tgtEl>
                                          <p:spTgt spid="54"/>
                                        </p:tgtEl>
                                        <p:attrNameLst>
                                          <p:attrName>ppt_x</p:attrName>
                                          <p:attrName>ppt_y</p:attrName>
                                        </p:attrNameLst>
                                      </p:cBhvr>
                                      <p:rCtr x="9325" y="-8843"/>
                                    </p:animMotion>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par>
                                <p:cTn id="41" presetID="10"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500"/>
                                        <p:tgtEl>
                                          <p:spTgt spid="128"/>
                                        </p:tgtEl>
                                      </p:cBhvr>
                                    </p:animEffect>
                                  </p:childTnLst>
                                </p:cTn>
                              </p:par>
                              <p:par>
                                <p:cTn id="56" presetID="10" presetClass="entr" presetSubtype="0" fill="hold"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10"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animEffect transition="in" filter="fade">
                                      <p:cBhvr>
                                        <p:cTn id="69" dur="500"/>
                                        <p:tgtEl>
                                          <p:spTgt spid="1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500"/>
                                        <p:tgtEl>
                                          <p:spTgt spid="9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5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500"/>
                                        <p:tgtEl>
                                          <p:spTgt spid="9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500"/>
                                        <p:tgtEl>
                                          <p:spTgt spid="9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78"/>
                                        </p:tgtEl>
                                      </p:cBhvr>
                                    </p:animEffect>
                                    <p:set>
                                      <p:cBhvr>
                                        <p:cTn id="103" dur="1" fill="hold">
                                          <p:stCondLst>
                                            <p:cond delay="499"/>
                                          </p:stCondLst>
                                        </p:cTn>
                                        <p:tgtEl>
                                          <p:spTgt spid="7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5"/>
                                        </p:tgtEl>
                                      </p:cBhvr>
                                    </p:animEffect>
                                    <p:set>
                                      <p:cBhvr>
                                        <p:cTn id="106" dur="1" fill="hold">
                                          <p:stCondLst>
                                            <p:cond delay="499"/>
                                          </p:stCondLst>
                                        </p:cTn>
                                        <p:tgtEl>
                                          <p:spTgt spid="5"/>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86"/>
                                        </p:tgtEl>
                                      </p:cBhvr>
                                    </p:animEffect>
                                    <p:set>
                                      <p:cBhvr>
                                        <p:cTn id="109" dur="1" fill="hold">
                                          <p:stCondLst>
                                            <p:cond delay="499"/>
                                          </p:stCondLst>
                                        </p:cTn>
                                        <p:tgtEl>
                                          <p:spTgt spid="8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7"/>
                                        </p:tgtEl>
                                      </p:cBhvr>
                                    </p:animEffect>
                                    <p:set>
                                      <p:cBhvr>
                                        <p:cTn id="112" dur="1" fill="hold">
                                          <p:stCondLst>
                                            <p:cond delay="499"/>
                                          </p:stCondLst>
                                        </p:cTn>
                                        <p:tgtEl>
                                          <p:spTgt spid="8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88"/>
                                        </p:tgtEl>
                                      </p:cBhvr>
                                    </p:animEffect>
                                    <p:set>
                                      <p:cBhvr>
                                        <p:cTn id="115" dur="1" fill="hold">
                                          <p:stCondLst>
                                            <p:cond delay="499"/>
                                          </p:stCondLst>
                                        </p:cTn>
                                        <p:tgtEl>
                                          <p:spTgt spid="88"/>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90"/>
                                        </p:tgtEl>
                                      </p:cBhvr>
                                    </p:animEffect>
                                    <p:set>
                                      <p:cBhvr>
                                        <p:cTn id="121" dur="1" fill="hold">
                                          <p:stCondLst>
                                            <p:cond delay="499"/>
                                          </p:stCondLst>
                                        </p:cTn>
                                        <p:tgtEl>
                                          <p:spTgt spid="9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91"/>
                                        </p:tgtEl>
                                      </p:cBhvr>
                                    </p:animEffect>
                                    <p:set>
                                      <p:cBhvr>
                                        <p:cTn id="124" dur="1" fill="hold">
                                          <p:stCondLst>
                                            <p:cond delay="499"/>
                                          </p:stCondLst>
                                        </p:cTn>
                                        <p:tgtEl>
                                          <p:spTgt spid="91"/>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92"/>
                                        </p:tgtEl>
                                      </p:cBhvr>
                                    </p:animEffect>
                                    <p:set>
                                      <p:cBhvr>
                                        <p:cTn id="127" dur="1" fill="hold">
                                          <p:stCondLst>
                                            <p:cond delay="499"/>
                                          </p:stCondLst>
                                        </p:cTn>
                                        <p:tgtEl>
                                          <p:spTgt spid="92"/>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93"/>
                                        </p:tgtEl>
                                      </p:cBhvr>
                                    </p:animEffect>
                                    <p:set>
                                      <p:cBhvr>
                                        <p:cTn id="130" dur="1" fill="hold">
                                          <p:stCondLst>
                                            <p:cond delay="499"/>
                                          </p:stCondLst>
                                        </p:cTn>
                                        <p:tgtEl>
                                          <p:spTgt spid="93"/>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94"/>
                                        </p:tgtEl>
                                      </p:cBhvr>
                                    </p:animEffect>
                                    <p:set>
                                      <p:cBhvr>
                                        <p:cTn id="133" dur="1" fill="hold">
                                          <p:stCondLst>
                                            <p:cond delay="499"/>
                                          </p:stCondLst>
                                        </p:cTn>
                                        <p:tgtEl>
                                          <p:spTgt spid="9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95"/>
                                        </p:tgtEl>
                                      </p:cBhvr>
                                    </p:animEffect>
                                    <p:set>
                                      <p:cBhvr>
                                        <p:cTn id="136" dur="1" fill="hold">
                                          <p:stCondLst>
                                            <p:cond delay="499"/>
                                          </p:stCondLst>
                                        </p:cTn>
                                        <p:tgtEl>
                                          <p:spTgt spid="95"/>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96"/>
                                        </p:tgtEl>
                                      </p:cBhvr>
                                    </p:animEffect>
                                    <p:set>
                                      <p:cBhvr>
                                        <p:cTn id="139" dur="1" fill="hold">
                                          <p:stCondLst>
                                            <p:cond delay="499"/>
                                          </p:stCondLst>
                                        </p:cTn>
                                        <p:tgtEl>
                                          <p:spTgt spid="9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97"/>
                                        </p:tgtEl>
                                      </p:cBhvr>
                                    </p:animEffect>
                                    <p:set>
                                      <p:cBhvr>
                                        <p:cTn id="142" dur="1" fill="hold">
                                          <p:stCondLst>
                                            <p:cond delay="499"/>
                                          </p:stCondLst>
                                        </p:cTn>
                                        <p:tgtEl>
                                          <p:spTgt spid="9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6"/>
                                        </p:tgtEl>
                                      </p:cBhvr>
                                    </p:animEffect>
                                    <p:set>
                                      <p:cBhvr>
                                        <p:cTn id="145" dur="1" fill="hold">
                                          <p:stCondLst>
                                            <p:cond delay="499"/>
                                          </p:stCondLst>
                                        </p:cTn>
                                        <p:tgtEl>
                                          <p:spTgt spid="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
                                        </p:tgtEl>
                                      </p:cBhvr>
                                    </p:animEffect>
                                    <p:set>
                                      <p:cBhvr>
                                        <p:cTn id="148" dur="1" fill="hold">
                                          <p:stCondLst>
                                            <p:cond delay="499"/>
                                          </p:stCondLst>
                                        </p:cTn>
                                        <p:tgtEl>
                                          <p:spTgt spid="8"/>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14"/>
                                        </p:tgtEl>
                                      </p:cBhvr>
                                    </p:animEffect>
                                    <p:set>
                                      <p:cBhvr>
                                        <p:cTn id="151" dur="1" fill="hold">
                                          <p:stCondLst>
                                            <p:cond delay="499"/>
                                          </p:stCondLst>
                                        </p:cTn>
                                        <p:tgtEl>
                                          <p:spTgt spid="114"/>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18"/>
                                        </p:tgtEl>
                                      </p:cBhvr>
                                    </p:animEffect>
                                    <p:set>
                                      <p:cBhvr>
                                        <p:cTn id="154" dur="1" fill="hold">
                                          <p:stCondLst>
                                            <p:cond delay="499"/>
                                          </p:stCondLst>
                                        </p:cTn>
                                        <p:tgtEl>
                                          <p:spTgt spid="118"/>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26"/>
                                        </p:tgtEl>
                                      </p:cBhvr>
                                    </p:animEffect>
                                    <p:set>
                                      <p:cBhvr>
                                        <p:cTn id="157" dur="1" fill="hold">
                                          <p:stCondLst>
                                            <p:cond delay="499"/>
                                          </p:stCondLst>
                                        </p:cTn>
                                        <p:tgtEl>
                                          <p:spTgt spid="126"/>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27"/>
                                        </p:tgtEl>
                                      </p:cBhvr>
                                    </p:animEffect>
                                    <p:set>
                                      <p:cBhvr>
                                        <p:cTn id="160" dur="1" fill="hold">
                                          <p:stCondLst>
                                            <p:cond delay="499"/>
                                          </p:stCondLst>
                                        </p:cTn>
                                        <p:tgtEl>
                                          <p:spTgt spid="127"/>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28"/>
                                        </p:tgtEl>
                                      </p:cBhvr>
                                    </p:animEffect>
                                    <p:set>
                                      <p:cBhvr>
                                        <p:cTn id="163" dur="1" fill="hold">
                                          <p:stCondLst>
                                            <p:cond delay="499"/>
                                          </p:stCondLst>
                                        </p:cTn>
                                        <p:tgtEl>
                                          <p:spTgt spid="12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29"/>
                                        </p:tgtEl>
                                      </p:cBhvr>
                                    </p:animEffect>
                                    <p:set>
                                      <p:cBhvr>
                                        <p:cTn id="166" dur="1" fill="hold">
                                          <p:stCondLst>
                                            <p:cond delay="499"/>
                                          </p:stCondLst>
                                        </p:cTn>
                                        <p:tgtEl>
                                          <p:spTgt spid="12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30"/>
                                        </p:tgtEl>
                                      </p:cBhvr>
                                    </p:animEffect>
                                    <p:set>
                                      <p:cBhvr>
                                        <p:cTn id="169" dur="1" fill="hold">
                                          <p:stCondLst>
                                            <p:cond delay="499"/>
                                          </p:stCondLst>
                                        </p:cTn>
                                        <p:tgtEl>
                                          <p:spTgt spid="13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31"/>
                                        </p:tgtEl>
                                      </p:cBhvr>
                                    </p:animEffect>
                                    <p:set>
                                      <p:cBhvr>
                                        <p:cTn id="172" dur="1" fill="hold">
                                          <p:stCondLst>
                                            <p:cond delay="499"/>
                                          </p:stCondLst>
                                        </p:cTn>
                                        <p:tgtEl>
                                          <p:spTgt spid="131"/>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3"/>
                                        </p:tgtEl>
                                      </p:cBhvr>
                                    </p:animEffect>
                                    <p:set>
                                      <p:cBhvr>
                                        <p:cTn id="175" dur="1" fill="hold">
                                          <p:stCondLst>
                                            <p:cond delay="499"/>
                                          </p:stCondLst>
                                        </p:cTn>
                                        <p:tgtEl>
                                          <p:spTgt spid="13"/>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32"/>
                                        </p:tgtEl>
                                      </p:cBhvr>
                                    </p:animEffect>
                                    <p:set>
                                      <p:cBhvr>
                                        <p:cTn id="178" dur="1" fill="hold">
                                          <p:stCondLst>
                                            <p:cond delay="499"/>
                                          </p:stCondLst>
                                        </p:cTn>
                                        <p:tgtEl>
                                          <p:spTgt spid="132"/>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51"/>
                                        </p:tgtEl>
                                      </p:cBhvr>
                                    </p:animEffect>
                                    <p:set>
                                      <p:cBhvr>
                                        <p:cTn id="181" dur="1" fill="hold">
                                          <p:stCondLst>
                                            <p:cond delay="499"/>
                                          </p:stCondLst>
                                        </p:cTn>
                                        <p:tgtEl>
                                          <p:spTgt spid="51"/>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54"/>
                                        </p:tgtEl>
                                      </p:cBhvr>
                                    </p:animEffect>
                                    <p:set>
                                      <p:cBhvr>
                                        <p:cTn id="184" dur="1" fill="hold">
                                          <p:stCondLst>
                                            <p:cond delay="499"/>
                                          </p:stCondLst>
                                        </p:cTn>
                                        <p:tgtEl>
                                          <p:spTgt spid="54"/>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8"/>
                                        </p:tgtEl>
                                      </p:cBhvr>
                                    </p:animEffect>
                                    <p:set>
                                      <p:cBhvr>
                                        <p:cTn id="190" dur="1" fill="hold">
                                          <p:stCondLst>
                                            <p:cond delay="499"/>
                                          </p:stCondLst>
                                        </p:cTn>
                                        <p:tgtEl>
                                          <p:spTgt spid="58"/>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par>
                                <p:cTn id="196" presetID="10" presetClass="entr" presetSubtype="0" fill="hold" nodeType="withEffect">
                                  <p:stCondLst>
                                    <p:cond delay="0"/>
                                  </p:stCondLst>
                                  <p:childTnLst>
                                    <p:set>
                                      <p:cBhvr>
                                        <p:cTn id="197" dur="1" fill="hold">
                                          <p:stCondLst>
                                            <p:cond delay="0"/>
                                          </p:stCondLst>
                                        </p:cTn>
                                        <p:tgtEl>
                                          <p:spTgt spid="63"/>
                                        </p:tgtEl>
                                        <p:attrNameLst>
                                          <p:attrName>style.visibility</p:attrName>
                                        </p:attrNameLst>
                                      </p:cBhvr>
                                      <p:to>
                                        <p:strVal val="visible"/>
                                      </p:to>
                                    </p:set>
                                    <p:animEffect transition="in" filter="fade">
                                      <p:cBhvr>
                                        <p:cTn id="198" dur="500"/>
                                        <p:tgtEl>
                                          <p:spTgt spid="63"/>
                                        </p:tgtEl>
                                      </p:cBhvr>
                                    </p:animEffect>
                                  </p:childTnLst>
                                </p:cTn>
                              </p:par>
                              <p:par>
                                <p:cTn id="199" presetID="10" presetClass="entr" presetSubtype="0" fill="hold"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fade">
                                      <p:cBhvr>
                                        <p:cTn id="201" dur="500"/>
                                        <p:tgtEl>
                                          <p:spTgt spid="67"/>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3"/>
                                        </p:tgtEl>
                                        <p:attrNameLst>
                                          <p:attrName>style.visibility</p:attrName>
                                        </p:attrNameLst>
                                      </p:cBhvr>
                                      <p:to>
                                        <p:strVal val="visible"/>
                                      </p:to>
                                    </p:set>
                                    <p:animEffect transition="in" filter="fade">
                                      <p:cBhvr>
                                        <p:cTn id="2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6" grpId="0" animBg="1"/>
      <p:bldP spid="6" grpId="1" animBg="1"/>
      <p:bldP spid="126" grpId="0" animBg="1"/>
      <p:bldP spid="126" grpId="1" animBg="1"/>
      <p:bldP spid="127" grpId="0" animBg="1"/>
      <p:bldP spid="127" grpId="1" animBg="1"/>
      <p:bldP spid="128" grpId="0" animBg="1"/>
      <p:bldP spid="128" grpId="1" animBg="1"/>
      <p:bldP spid="129" grpId="0" animBg="1"/>
      <p:bldP spid="129" grpId="1" animBg="1"/>
      <p:bldP spid="58" grpId="0"/>
      <p:bldP spid="58" grpId="1"/>
      <p:bldP spid="70" grpId="0" animBg="1"/>
      <p:bldP spid="71" grpId="0" animBg="1"/>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242918" y="-198807"/>
            <a:ext cx="10512862" cy="774540"/>
          </a:xfrm>
        </p:spPr>
        <p:txBody>
          <a:bodyPr/>
          <a:lstStyle/>
          <a:p>
            <a:r>
              <a:rPr lang="en-US" sz="3200"/>
              <a:t>Confidential Computing and the Certifier Framework</a:t>
            </a:r>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01573" y="802346"/>
            <a:ext cx="11844333" cy="774540"/>
          </a:xfrm>
          <a:prstGeom prst="rect">
            <a:avLst/>
          </a:prstGeom>
          <a:solidFill>
            <a:schemeClr val="accent5">
              <a:lumMod val="60000"/>
              <a:lumOff val="40000"/>
            </a:schemeClr>
          </a:solidFill>
          <a:ln>
            <a:solidFill>
              <a:schemeClr val="accent2"/>
            </a:solidFill>
          </a:ln>
        </p:spPr>
        <p:txBody>
          <a:bodyPr vert="horz" lIns="137124" tIns="137124" rIns="137124" bIns="137124"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797" indent="-342797">
              <a:spcBef>
                <a:spcPts val="200"/>
              </a:spcBef>
              <a:buFont typeface="Wingdings" pitchFamily="2" charset="2"/>
              <a:buChar char="§"/>
            </a:pPr>
            <a:r>
              <a:rPr lang="en-US" sz="1799" dirty="0">
                <a:latin typeface="Calibri" panose="020F0502020204030204" pitchFamily="34" charset="0"/>
                <a:cs typeface="Calibri" panose="020F0502020204030204" pitchFamily="34" charset="0"/>
              </a:rPr>
              <a:t>Verifiably secure operational properties, including confidentiality, integrity and policy compliance, no matter where program runs.  Safe against malware and “insiders.”</a:t>
            </a:r>
          </a:p>
        </p:txBody>
      </p:sp>
      <p:sp>
        <p:nvSpPr>
          <p:cNvPr id="12" name="Content Placeholder 2">
            <a:extLst>
              <a:ext uri="{FF2B5EF4-FFF2-40B4-BE49-F238E27FC236}">
                <a16:creationId xmlns:a16="http://schemas.microsoft.com/office/drawing/2014/main" id="{0B1BB2A5-6552-984F-B755-7C3C7E614F1B}"/>
              </a:ext>
            </a:extLst>
          </p:cNvPr>
          <p:cNvSpPr txBox="1">
            <a:spLocks/>
          </p:cNvSpPr>
          <p:nvPr/>
        </p:nvSpPr>
        <p:spPr>
          <a:xfrm>
            <a:off x="101573" y="1860852"/>
            <a:ext cx="4615570" cy="484283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Before CC: developer/deployer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applications correctly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Deploy the program safely (no changes)</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Configure operating environment correctly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other programs can’t interfere with safe program execution </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Generate and deploy keys safely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Protect keys during use and storage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data is not visible to adversaries and can’t be changed in transmission or storage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trust infrastructure is reliable </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Audit to verify this all happened</a:t>
            </a:r>
          </a:p>
          <a:p>
            <a:pPr>
              <a:spcBef>
                <a:spcPts val="200"/>
              </a:spcBef>
            </a:pPr>
            <a:r>
              <a:rPr lang="en-US" sz="1600" dirty="0">
                <a:solidFill>
                  <a:srgbClr val="FF0000"/>
                </a:solidFill>
                <a:latin typeface="Calibri" panose="020F0502020204030204" pitchFamily="34" charset="0"/>
                <a:cs typeface="Calibri" panose="020F0502020204030204" pitchFamily="34" charset="0"/>
              </a:rPr>
              <a:t>Consequence: App writer/deployer entirely reliant on provider for all security --- unverifiable</a:t>
            </a:r>
            <a:endParaRPr lang="en-US" sz="1400" dirty="0">
              <a:solidFill>
                <a:srgbClr val="FF0000"/>
              </a:solidFill>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56ECAA6C-FFF3-C44C-B73A-AC238D119F1A}"/>
              </a:ext>
            </a:extLst>
          </p:cNvPr>
          <p:cNvSpPr txBox="1">
            <a:spLocks/>
          </p:cNvSpPr>
          <p:nvPr/>
        </p:nvSpPr>
        <p:spPr>
          <a:xfrm>
            <a:off x="4484914" y="1877688"/>
            <a:ext cx="4068838" cy="5394876"/>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With CC: developer 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application correctly</a:t>
            </a:r>
          </a:p>
          <a:p>
            <a:pPr lvl="1">
              <a:spcBef>
                <a:spcPts val="200"/>
              </a:spcBef>
            </a:pPr>
            <a:r>
              <a:rPr lang="en-US" sz="1400" dirty="0">
                <a:latin typeface="Calibri" panose="020F0502020204030204" pitchFamily="34" charset="0"/>
                <a:cs typeface="Calibri" panose="020F0502020204030204" pitchFamily="34" charset="0"/>
              </a:rPr>
              <a:t>For every backend</a:t>
            </a:r>
          </a:p>
          <a:p>
            <a:pPr lvl="1">
              <a:spcBef>
                <a:spcPts val="200"/>
              </a:spcBef>
            </a:pPr>
            <a:r>
              <a:rPr lang="en-US" sz="1400" dirty="0">
                <a:latin typeface="Calibri" panose="020F0502020204030204" pitchFamily="34" charset="0"/>
                <a:cs typeface="Calibri" panose="020F0502020204030204" pitchFamily="34" charset="0"/>
              </a:rPr>
              <a:t>Manage migration</a:t>
            </a:r>
          </a:p>
          <a:p>
            <a:pPr lvl="1">
              <a:spcBef>
                <a:spcPts val="200"/>
              </a:spcBef>
            </a:pPr>
            <a:r>
              <a:rPr lang="en-US" sz="1400" dirty="0">
                <a:latin typeface="Calibri" panose="020F0502020204030204" pitchFamily="34" charset="0"/>
                <a:cs typeface="Calibri" panose="020F0502020204030204" pitchFamily="34" charset="0"/>
              </a:rPr>
              <a:t>Support each providers deployment model</a:t>
            </a:r>
          </a:p>
          <a:p>
            <a:pPr lvl="1">
              <a:spcBef>
                <a:spcPts val="200"/>
              </a:spcBef>
            </a:pPr>
            <a:r>
              <a:rPr lang="en-US" sz="1400" dirty="0">
                <a:latin typeface="Calibri" panose="020F0502020204030204" pitchFamily="34" charset="0"/>
                <a:cs typeface="Calibri" panose="020F0502020204030204" pitchFamily="34" charset="0"/>
              </a:rPr>
              <a:t>Implement all the crypto</a:t>
            </a:r>
          </a:p>
          <a:p>
            <a:pPr lvl="1">
              <a:spcBef>
                <a:spcPts val="200"/>
              </a:spcBef>
            </a:pPr>
            <a:r>
              <a:rPr lang="en-US" sz="1400" dirty="0">
                <a:latin typeface="Calibri" panose="020F0502020204030204" pitchFamily="34" charset="0"/>
                <a:cs typeface="Calibri" panose="020F0502020204030204" pitchFamily="34" charset="0"/>
              </a:rPr>
              <a:t>Implement secure communications and storage</a:t>
            </a:r>
          </a:p>
          <a:p>
            <a:pPr lvl="1">
              <a:spcBef>
                <a:spcPts val="200"/>
              </a:spcBef>
            </a:pPr>
            <a:r>
              <a:rPr lang="en-US" sz="1400" dirty="0">
                <a:latin typeface="Calibri" panose="020F0502020204030204" pitchFamily="34" charset="0"/>
                <a:cs typeface="Calibri" panose="020F0502020204030204" pitchFamily="34" charset="0"/>
              </a:rPr>
              <a:t>Make it scalable and upgradable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Implement the trust policy</a:t>
            </a:r>
          </a:p>
          <a:p>
            <a:pPr lvl="1">
              <a:spcBef>
                <a:spcPts val="200"/>
              </a:spcBef>
            </a:pPr>
            <a:r>
              <a:rPr lang="en-US" sz="1400" dirty="0">
                <a:latin typeface="Calibri" panose="020F0502020204030204" pitchFamily="34" charset="0"/>
                <a:cs typeface="Calibri" panose="020F0502020204030204" pitchFamily="34" charset="0"/>
              </a:rPr>
              <a:t>Maintain trust policy</a:t>
            </a:r>
          </a:p>
          <a:p>
            <a:pPr lvl="1">
              <a:spcBef>
                <a:spcPts val="200"/>
              </a:spcBef>
            </a:pPr>
            <a:r>
              <a:rPr lang="en-US" sz="1400" dirty="0">
                <a:latin typeface="Calibri" panose="020F0502020204030204" pitchFamily="34" charset="0"/>
                <a:cs typeface="Calibri" panose="020F0502020204030204" pitchFamily="34" charset="0"/>
              </a:rPr>
              <a:t>Different for every app/deployer</a:t>
            </a:r>
          </a:p>
          <a:p>
            <a:pPr lvl="1">
              <a:spcBef>
                <a:spcPts val="200"/>
              </a:spcBef>
            </a:pPr>
            <a:r>
              <a:rPr lang="en-US" sz="1400" dirty="0">
                <a:latin typeface="Calibri" panose="020F0502020204030204" pitchFamily="34" charset="0"/>
                <a:cs typeface="Calibri" panose="020F0502020204030204" pitchFamily="34" charset="0"/>
              </a:rPr>
              <a:t>Make it scalable</a:t>
            </a:r>
          </a:p>
          <a:p>
            <a:pPr lvl="1">
              <a:spcBef>
                <a:spcPts val="200"/>
              </a:spcBef>
            </a:pPr>
            <a:endParaRPr lang="en-US" sz="1400" dirty="0">
              <a:latin typeface="Calibri" panose="020F0502020204030204" pitchFamily="34" charset="0"/>
              <a:cs typeface="Calibri" panose="020F0502020204030204" pitchFamily="34" charset="0"/>
            </a:endParaRPr>
          </a:p>
          <a:p>
            <a:pPr>
              <a:spcBef>
                <a:spcPts val="200"/>
              </a:spcBef>
            </a:pPr>
            <a:r>
              <a:rPr lang="en-US" sz="1600" dirty="0">
                <a:solidFill>
                  <a:srgbClr val="FFC000"/>
                </a:solidFill>
                <a:latin typeface="Calibri" panose="020F0502020204030204" pitchFamily="34" charset="0"/>
                <a:cs typeface="Calibri" panose="020F0502020204030204" pitchFamily="34" charset="0"/>
              </a:rPr>
              <a:t>Consequence: You can have safe application but it’s platform dependent and a lot of work</a:t>
            </a:r>
          </a:p>
          <a:p>
            <a:pPr>
              <a:spcBef>
                <a:spcPts val="200"/>
              </a:spcBef>
            </a:pPr>
            <a:endParaRPr lang="en-US" sz="1799" dirty="0"/>
          </a:p>
          <a:p>
            <a:pPr>
              <a:spcBef>
                <a:spcPts val="200"/>
              </a:spcBef>
            </a:pPr>
            <a:endParaRPr lang="en-US" sz="1799" dirty="0"/>
          </a:p>
          <a:p>
            <a:pPr lvl="1">
              <a:spcBef>
                <a:spcPts val="200"/>
              </a:spcBef>
            </a:pPr>
            <a:endParaRPr lang="en-US" sz="1400" dirty="0"/>
          </a:p>
          <a:p>
            <a:pPr marL="0" indent="0">
              <a:spcBef>
                <a:spcPts val="200"/>
              </a:spcBef>
              <a:buNone/>
            </a:pPr>
            <a:endParaRPr lang="en-US" sz="1799" dirty="0"/>
          </a:p>
        </p:txBody>
      </p:sp>
      <p:sp>
        <p:nvSpPr>
          <p:cNvPr id="7" name="Content Placeholder 2">
            <a:extLst>
              <a:ext uri="{FF2B5EF4-FFF2-40B4-BE49-F238E27FC236}">
                <a16:creationId xmlns:a16="http://schemas.microsoft.com/office/drawing/2014/main" id="{B4728316-5362-C94A-8FD5-7A6B0FBF827A}"/>
              </a:ext>
            </a:extLst>
          </p:cNvPr>
          <p:cNvSpPr txBox="1">
            <a:spLocks/>
          </p:cNvSpPr>
          <p:nvPr/>
        </p:nvSpPr>
        <p:spPr>
          <a:xfrm>
            <a:off x="8491826" y="1866589"/>
            <a:ext cx="3696999" cy="4837613"/>
          </a:xfrm>
          <a:prstGeom prst="rect">
            <a:avLst/>
          </a:prstGeom>
        </p:spPr>
        <p:txBody>
          <a:bodyPr vert="horz" lIns="91416" tIns="45708" rIns="91416" bIns="45708"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With CC &amp; Certifier: developer/deployer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application correctly using VMware APIs</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trust policy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Use Certifier Service to manage it!</a:t>
            </a:r>
          </a:p>
          <a:p>
            <a:pPr marL="0" indent="0">
              <a:spcBef>
                <a:spcPts val="200"/>
              </a:spcBef>
              <a:buNone/>
            </a:pPr>
            <a:endParaRPr lang="en-US" sz="1600" dirty="0">
              <a:latin typeface="Calibri" panose="020F0502020204030204" pitchFamily="34" charset="0"/>
              <a:cs typeface="Calibri" panose="020F0502020204030204" pitchFamily="34" charset="0"/>
            </a:endParaRPr>
          </a:p>
          <a:p>
            <a:pPr>
              <a:spcBef>
                <a:spcPts val="200"/>
              </a:spcBef>
            </a:pPr>
            <a:r>
              <a:rPr lang="en-US" sz="1600" dirty="0">
                <a:solidFill>
                  <a:srgbClr val="00B050"/>
                </a:solidFill>
                <a:latin typeface="Calibri" panose="020F0502020204030204" pitchFamily="34" charset="0"/>
                <a:cs typeface="Calibri" panose="020F0502020204030204" pitchFamily="34" charset="0"/>
              </a:rPr>
              <a:t>Consequence: You write the application once. Need only add a few dozen lines of code to enable CC protection. Trust policy is independent of application. Can move to another “backend” effortlessly</a:t>
            </a:r>
          </a:p>
        </p:txBody>
      </p:sp>
    </p:spTree>
    <p:extLst>
      <p:ext uri="{BB962C8B-B14F-4D97-AF65-F5344CB8AC3E}">
        <p14:creationId xmlns:p14="http://schemas.microsoft.com/office/powerpoint/2010/main" val="363955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dirty="0"/>
              <a:t>Platform to programming and deployment</a:t>
            </a:r>
          </a:p>
        </p:txBody>
      </p:sp>
      <p:sp>
        <p:nvSpPr>
          <p:cNvPr id="3" name="Content Placeholder 7">
            <a:extLst>
              <a:ext uri="{FF2B5EF4-FFF2-40B4-BE49-F238E27FC236}">
                <a16:creationId xmlns:a16="http://schemas.microsoft.com/office/drawing/2014/main" id="{CDE95CB6-F4AD-8D15-4D5C-914AC4CD2276}"/>
              </a:ext>
            </a:extLst>
          </p:cNvPr>
          <p:cNvSpPr txBox="1">
            <a:spLocks/>
          </p:cNvSpPr>
          <p:nvPr/>
        </p:nvSpPr>
        <p:spPr bwMode="ltGray">
          <a:xfrm>
            <a:off x="186176" y="986971"/>
            <a:ext cx="11492985" cy="524060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400"/>
              </a:spcBef>
              <a:buNone/>
            </a:pPr>
            <a:r>
              <a:rPr lang="en-US" sz="2000" dirty="0">
                <a:latin typeface="Calibri" panose="020F0502020204030204" pitchFamily="34" charset="0"/>
                <a:cs typeface="Calibri" panose="020F0502020204030204" pitchFamily="34" charset="0"/>
              </a:rPr>
              <a:t>Writing and deploying useful Confidential Computing programs requires </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Generating, rotating and managing lots of keys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Authoring, managing and enforcing program policy universally understood by all “trusted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Binding security policy to pre-authored program</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Verifying policy compliance with absolute assurance</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Securely storing and recovering secrets and data</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Securely communicating with other </a:t>
            </a:r>
            <a:r>
              <a:rPr lang="en-US" dirty="0" err="1">
                <a:solidFill>
                  <a:schemeClr val="tx2"/>
                </a:solidFill>
                <a:latin typeface="Calibri" panose="020F0502020204030204" pitchFamily="34" charset="0"/>
                <a:cs typeface="Calibri" panose="020F0502020204030204" pitchFamily="34" charset="0"/>
              </a:rPr>
              <a:t>unforgeably</a:t>
            </a:r>
            <a:r>
              <a:rPr lang="en-US" dirty="0">
                <a:solidFill>
                  <a:schemeClr val="tx2"/>
                </a:solidFill>
                <a:latin typeface="Calibri" panose="020F0502020204030204" pitchFamily="34" charset="0"/>
                <a:cs typeface="Calibri" panose="020F0502020204030204" pitchFamily="34" charset="0"/>
              </a:rPr>
              <a:t> identified Confidential Computing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Operating on different Confidential Computing platforms without application changes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Rapid CC enablement of existing “well written”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Preserving existing deployment models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Providing scalable support managing related distributed components (including upgrade and new components)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Enabling these feature with secure code and appropriate, agile logging, encryption and authentication primitives</a:t>
            </a:r>
          </a:p>
          <a:p>
            <a:pPr lvl="1" indent="0">
              <a:spcBef>
                <a:spcPts val="400"/>
              </a:spcBef>
              <a:buNone/>
            </a:pPr>
            <a:endParaRPr lang="en-US" sz="1800" dirty="0"/>
          </a:p>
        </p:txBody>
      </p:sp>
      <p:sp>
        <p:nvSpPr>
          <p:cNvPr id="4" name="Content Placeholder 7">
            <a:extLst>
              <a:ext uri="{FF2B5EF4-FFF2-40B4-BE49-F238E27FC236}">
                <a16:creationId xmlns:a16="http://schemas.microsoft.com/office/drawing/2014/main" id="{7048FE40-5A8D-815B-D277-DD374EDA7FC0}"/>
              </a:ext>
            </a:extLst>
          </p:cNvPr>
          <p:cNvSpPr txBox="1">
            <a:spLocks/>
          </p:cNvSpPr>
          <p:nvPr/>
        </p:nvSpPr>
        <p:spPr bwMode="ltGray">
          <a:xfrm>
            <a:off x="81816" y="5606733"/>
            <a:ext cx="12038954" cy="814062"/>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400" dirty="0">
                <a:solidFill>
                  <a:srgbClr val="FF0000"/>
                </a:solidFill>
              </a:rPr>
              <a:t>The Certifier Framework for Confidential Computing does this for programs </a:t>
            </a:r>
          </a:p>
        </p:txBody>
      </p:sp>
    </p:spTree>
    <p:extLst>
      <p:ext uri="{BB962C8B-B14F-4D97-AF65-F5344CB8AC3E}">
        <p14:creationId xmlns:p14="http://schemas.microsoft.com/office/powerpoint/2010/main" val="392906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679775"/>
          </a:xfrm>
        </p:spPr>
        <p:txBody>
          <a:bodyPr>
            <a:normAutofit/>
          </a:bodyPr>
          <a:lstStyle/>
          <a:p>
            <a:r>
              <a:rPr lang="en-US" sz="3600" dirty="0">
                <a:latin typeface="Calibri" panose="020F0502020204030204" pitchFamily="34" charset="0"/>
                <a:cs typeface="Calibri" panose="020F0502020204030204" pitchFamily="34" charset="0"/>
              </a:rPr>
              <a:t>Standard Applications of Confidential Computing </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35030" y="948269"/>
            <a:ext cx="11534604" cy="5045468"/>
          </a:xfrm>
        </p:spPr>
        <p:txBody>
          <a:bodyPr>
            <a:noAutofit/>
          </a:bodyPr>
          <a:lstStyle/>
          <a:p>
            <a:pPr marL="800100" lvl="1" indent="-342900">
              <a:spcBef>
                <a:spcPts val="200"/>
              </a:spcBef>
            </a:pPr>
            <a:r>
              <a:rPr lang="en-US" sz="2200" dirty="0">
                <a:latin typeface="Calibri" panose="020F0502020204030204" pitchFamily="34" charset="0"/>
                <a:cs typeface="Calibri" panose="020F0502020204030204" pitchFamily="34" charset="0"/>
              </a:rPr>
              <a:t>Cloud security enablement</a:t>
            </a:r>
          </a:p>
          <a:p>
            <a:pPr marL="1087438" lvl="2" indent="-342900">
              <a:spcBef>
                <a:spcPts val="200"/>
              </a:spcBef>
            </a:pPr>
            <a:r>
              <a:rPr lang="en-US" sz="1800" dirty="0">
                <a:latin typeface="Calibri" panose="020F0502020204030204" pitchFamily="34" charset="0"/>
                <a:cs typeface="Calibri" panose="020F0502020204030204" pitchFamily="34" charset="0"/>
              </a:rPr>
              <a:t>Hardware secure module</a:t>
            </a:r>
          </a:p>
          <a:p>
            <a:pPr marL="1087438" lvl="2" indent="-342900">
              <a:spcBef>
                <a:spcPts val="200"/>
              </a:spcBef>
            </a:pPr>
            <a:r>
              <a:rPr lang="en-US" sz="1800" dirty="0">
                <a:latin typeface="Calibri" panose="020F0502020204030204" pitchFamily="34" charset="0"/>
                <a:cs typeface="Calibri" panose="020F0502020204030204" pitchFamily="34" charset="0"/>
              </a:rPr>
              <a:t>Secure Key Store and token generation</a:t>
            </a:r>
          </a:p>
          <a:p>
            <a:pPr marL="1087438" lvl="2" indent="-342900">
              <a:spcBef>
                <a:spcPts val="200"/>
              </a:spcBef>
            </a:pPr>
            <a:r>
              <a:rPr lang="en-US" sz="1800" dirty="0">
                <a:latin typeface="Calibri" panose="020F0502020204030204" pitchFamily="34" charset="0"/>
                <a:cs typeface="Calibri" panose="020F0502020204030204" pitchFamily="34" charset="0"/>
              </a:rPr>
              <a:t>Standard platform components (storage, time, IAM)</a:t>
            </a:r>
          </a:p>
          <a:p>
            <a:pPr marL="1087438" lvl="2" indent="-342900">
              <a:spcBef>
                <a:spcPts val="200"/>
              </a:spcBef>
            </a:pPr>
            <a:r>
              <a:rPr lang="en-US" sz="1800" dirty="0">
                <a:latin typeface="Calibri" panose="020F0502020204030204" pitchFamily="34" charset="0"/>
                <a:cs typeface="Calibri" panose="020F0502020204030204" pitchFamily="34" charset="0"/>
              </a:rPr>
              <a:t>Secure shared database access</a:t>
            </a:r>
          </a:p>
          <a:p>
            <a:pPr marL="800100" lvl="1" indent="-342900">
              <a:spcBef>
                <a:spcPts val="200"/>
              </a:spcBef>
            </a:pPr>
            <a:r>
              <a:rPr lang="en-US" sz="2200" dirty="0">
                <a:latin typeface="Calibri" panose="020F0502020204030204" pitchFamily="34" charset="0"/>
                <a:cs typeface="Calibri" panose="020F0502020204030204" pitchFamily="34" charset="0"/>
              </a:rPr>
              <a:t>Secure privacy preserving service enablement</a:t>
            </a:r>
          </a:p>
          <a:p>
            <a:pPr marL="1087438" lvl="2" indent="-342900">
              <a:spcBef>
                <a:spcPts val="200"/>
              </a:spcBef>
            </a:pPr>
            <a:r>
              <a:rPr lang="en-US" sz="1800" dirty="0">
                <a:latin typeface="Calibri" panose="020F0502020204030204" pitchFamily="34" charset="0"/>
                <a:cs typeface="Calibri" panose="020F0502020204030204" pitchFamily="34" charset="0"/>
              </a:rPr>
              <a:t>Secure Motion planning as a service</a:t>
            </a:r>
          </a:p>
          <a:p>
            <a:pPr marL="1087438" lvl="2" indent="-342900">
              <a:spcBef>
                <a:spcPts val="200"/>
              </a:spcBef>
            </a:pPr>
            <a:r>
              <a:rPr lang="en-US" sz="1800" dirty="0">
                <a:latin typeface="Calibri" panose="020F0502020204030204" pitchFamily="34" charset="0"/>
                <a:cs typeface="Calibri" panose="020F0502020204030204" pitchFamily="34" charset="0"/>
              </a:rPr>
              <a:t>Secure collaborative machine learning</a:t>
            </a:r>
          </a:p>
          <a:p>
            <a:pPr marL="1087438" lvl="2" indent="-342900">
              <a:spcBef>
                <a:spcPts val="200"/>
              </a:spcBef>
            </a:pPr>
            <a:r>
              <a:rPr lang="en-US" sz="1800" dirty="0">
                <a:latin typeface="Calibri" panose="020F0502020204030204" pitchFamily="34" charset="0"/>
                <a:cs typeface="Calibri" panose="020F0502020204030204" pitchFamily="34" charset="0"/>
              </a:rPr>
              <a:t>Secure Auctions</a:t>
            </a:r>
          </a:p>
          <a:p>
            <a:pPr marL="800100" lvl="1" indent="-342900">
              <a:spcBef>
                <a:spcPts val="200"/>
              </a:spcBef>
            </a:pPr>
            <a:r>
              <a:rPr lang="en-US" sz="2200" dirty="0">
                <a:latin typeface="Calibri" panose="020F0502020204030204" pitchFamily="34" charset="0"/>
                <a:cs typeface="Calibri" panose="020F0502020204030204" pitchFamily="34" charset="0"/>
              </a:rPr>
              <a:t>Secure infrastructure management</a:t>
            </a:r>
          </a:p>
          <a:p>
            <a:pPr marL="1087438" lvl="2" indent="-342900">
              <a:spcBef>
                <a:spcPts val="200"/>
              </a:spcBef>
            </a:pPr>
            <a:r>
              <a:rPr lang="en-US" sz="1800" dirty="0">
                <a:latin typeface="Calibri" panose="020F0502020204030204" pitchFamily="34" charset="0"/>
                <a:cs typeface="Calibri" panose="020F0502020204030204" pitchFamily="34" charset="0"/>
              </a:rPr>
              <a:t>Secure Kubernetes container management (via secure </a:t>
            </a:r>
            <a:r>
              <a:rPr lang="en-US" sz="1800" dirty="0" err="1">
                <a:latin typeface="Calibri" panose="020F0502020204030204" pitchFamily="34" charset="0"/>
                <a:cs typeface="Calibri" panose="020F0502020204030204" pitchFamily="34" charset="0"/>
              </a:rPr>
              <a:t>Spiffie</a:t>
            </a:r>
            <a:r>
              <a:rPr lang="en-US" sz="1800" dirty="0">
                <a:latin typeface="Calibri" panose="020F0502020204030204" pitchFamily="34" charset="0"/>
                <a:cs typeface="Calibri" panose="020F0502020204030204" pitchFamily="34" charset="0"/>
              </a:rPr>
              <a:t>/Spire)</a:t>
            </a:r>
          </a:p>
          <a:p>
            <a:pPr marL="1087438" lvl="2" indent="-342900">
              <a:spcBef>
                <a:spcPts val="200"/>
              </a:spcBef>
            </a:pPr>
            <a:r>
              <a:rPr lang="en-US" sz="1800" dirty="0" err="1">
                <a:latin typeface="Calibri" panose="020F0502020204030204" pitchFamily="34" charset="0"/>
                <a:cs typeface="Calibri" panose="020F0502020204030204" pitchFamily="34" charset="0"/>
              </a:rPr>
              <a:t>gRpc</a:t>
            </a:r>
            <a:r>
              <a:rPr lang="en-US" sz="1800" dirty="0">
                <a:latin typeface="Calibri" panose="020F0502020204030204" pitchFamily="34" charset="0"/>
                <a:cs typeface="Calibri" panose="020F0502020204030204" pitchFamily="34" charset="0"/>
              </a:rPr>
              <a:t> and Zero Trust</a:t>
            </a:r>
          </a:p>
          <a:p>
            <a:pPr marL="1087438" lvl="2" indent="-342900">
              <a:spcBef>
                <a:spcPts val="200"/>
              </a:spcBef>
            </a:pPr>
            <a:r>
              <a:rPr lang="en-US" sz="1800" dirty="0">
                <a:latin typeface="Calibri" panose="020F0502020204030204" pitchFamily="34" charset="0"/>
                <a:cs typeface="Calibri" panose="020F0502020204030204" pitchFamily="34" charset="0"/>
              </a:rPr>
              <a:t>Secure Document sharing</a:t>
            </a:r>
          </a:p>
          <a:p>
            <a:pPr marL="800100" lvl="1" indent="-342900">
              <a:spcBef>
                <a:spcPts val="200"/>
              </a:spcBef>
            </a:pPr>
            <a:r>
              <a:rPr lang="en-US" sz="2200" dirty="0">
                <a:latin typeface="Calibri" panose="020F0502020204030204" pitchFamily="34" charset="0"/>
                <a:cs typeface="Calibri" panose="020F0502020204030204" pitchFamily="34" charset="0"/>
              </a:rPr>
              <a:t>Secure “cradle to grave” data provenance</a:t>
            </a:r>
          </a:p>
          <a:p>
            <a:pPr marL="1087438" lvl="2" indent="-342900">
              <a:spcBef>
                <a:spcPts val="200"/>
              </a:spcBef>
            </a:pPr>
            <a:r>
              <a:rPr lang="en-US" sz="1800" dirty="0">
                <a:latin typeface="Calibri" panose="020F0502020204030204" pitchFamily="34" charset="0"/>
                <a:cs typeface="Calibri" panose="020F0502020204030204" pitchFamily="34" charset="0"/>
              </a:rPr>
              <a:t>Edge sensor collection</a:t>
            </a:r>
          </a:p>
          <a:p>
            <a:pPr marL="800100" lvl="1" indent="-342900">
              <a:spcBef>
                <a:spcPts val="200"/>
              </a:spcBef>
            </a:pPr>
            <a:r>
              <a:rPr lang="en-US" sz="2200" dirty="0">
                <a:latin typeface="Calibri" panose="020F0502020204030204" pitchFamily="34" charset="0"/>
                <a:cs typeface="Calibri" panose="020F0502020204030204" pitchFamily="34" charset="0"/>
              </a:rPr>
              <a:t>Enabling common platforms for sensitive edge services</a:t>
            </a:r>
          </a:p>
          <a:p>
            <a:pPr marL="1087438" lvl="2" indent="-342900">
              <a:spcBef>
                <a:spcPts val="200"/>
              </a:spcBef>
            </a:pPr>
            <a:r>
              <a:rPr lang="en-US" sz="1800" dirty="0">
                <a:latin typeface="Calibri" panose="020F0502020204030204" pitchFamily="34" charset="0"/>
                <a:cs typeface="Calibri" panose="020F0502020204030204" pitchFamily="34" charset="0"/>
              </a:rPr>
              <a:t>Caching services and the “extended internet”</a:t>
            </a:r>
          </a:p>
          <a:p>
            <a:pPr marL="800100" lvl="1" indent="-342900">
              <a:spcBef>
                <a:spcPts val="200"/>
              </a:spcBef>
            </a:pPr>
            <a:endParaRPr lang="en-US" sz="2200"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12"/>
          </p:nvPr>
        </p:nvSpPr>
        <p:spPr/>
        <p:txBody>
          <a:bodyPr/>
          <a:lstStyle/>
          <a:p>
            <a:fld id="{82FE4298-9D07-B243-B446-2EF20BF7D0AF}" type="slidenum">
              <a:rPr lang="en-US" smtClean="0"/>
              <a:t>5</a:t>
            </a:fld>
            <a:endParaRPr lang="en-US"/>
          </a:p>
        </p:txBody>
      </p:sp>
    </p:spTree>
    <p:extLst>
      <p:ext uri="{BB962C8B-B14F-4D97-AF65-F5344CB8AC3E}">
        <p14:creationId xmlns:p14="http://schemas.microsoft.com/office/powerpoint/2010/main" val="168037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179605" y="13370"/>
            <a:ext cx="12009220" cy="714902"/>
          </a:xfrm>
        </p:spPr>
        <p:txBody>
          <a:bodyPr/>
          <a:lstStyle/>
          <a:p>
            <a:r>
              <a:rPr lang="en-US" sz="4000"/>
              <a:t>Confidential Computing Provides the Foundation</a:t>
            </a:r>
          </a:p>
        </p:txBody>
      </p:sp>
      <p:sp>
        <p:nvSpPr>
          <p:cNvPr id="4" name="Content Placeholder 3">
            <a:extLst>
              <a:ext uri="{FF2B5EF4-FFF2-40B4-BE49-F238E27FC236}">
                <a16:creationId xmlns:a16="http://schemas.microsoft.com/office/drawing/2014/main" id="{59F2D564-E393-4711-8E29-91948B7E5566}"/>
              </a:ext>
            </a:extLst>
          </p:cNvPr>
          <p:cNvSpPr>
            <a:spLocks noGrp="1"/>
          </p:cNvSpPr>
          <p:nvPr>
            <p:ph sz="quarter" idx="17"/>
          </p:nvPr>
        </p:nvSpPr>
        <p:spPr>
          <a:xfrm>
            <a:off x="6670725" y="3733574"/>
            <a:ext cx="5276705" cy="2605199"/>
          </a:xfrm>
          <a:solidFill>
            <a:schemeClr val="accent5">
              <a:lumMod val="20000"/>
              <a:lumOff val="80000"/>
              <a:alpha val="56078"/>
            </a:schemeClr>
          </a:solidFill>
          <a:ln>
            <a:solidFill>
              <a:schemeClr val="accent2"/>
            </a:solidFill>
          </a:ln>
        </p:spPr>
        <p:txBody>
          <a:bodyPr vert="horz" lIns="137160" tIns="0" rIns="0" bIns="0" rtlCol="0" anchor="t">
            <a:noAutofit/>
          </a:bodyPr>
          <a:lstStyle/>
          <a:p>
            <a:pPr>
              <a:spcBef>
                <a:spcPts val="600"/>
              </a:spcBef>
              <a:buNone/>
            </a:pPr>
            <a:r>
              <a:rPr lang="en-US" sz="2000"/>
              <a:t>Attestation</a:t>
            </a:r>
          </a:p>
          <a:p>
            <a:pPr marL="285750" indent="-285750">
              <a:buFont typeface="Arial" panose="020B0604020202020204" pitchFamily="34" charset="0"/>
              <a:buChar char="•"/>
            </a:pPr>
            <a:r>
              <a:rPr lang="en-US"/>
              <a:t>Statement signed by a trusted party (HW) that specifies </a:t>
            </a:r>
          </a:p>
          <a:p>
            <a:pPr marL="742950" lvl="1" indent="-285750">
              <a:spcBef>
                <a:spcPts val="0"/>
              </a:spcBef>
            </a:pPr>
            <a:r>
              <a:rPr lang="en-US" sz="1800"/>
              <a:t>program identity (measurement)  program</a:t>
            </a:r>
          </a:p>
          <a:p>
            <a:pPr marL="742950" lvl="1" indent="-285750">
              <a:spcBef>
                <a:spcPts val="0"/>
              </a:spcBef>
            </a:pPr>
            <a:r>
              <a:rPr lang="en-US" sz="1800"/>
              <a:t>hardware protection (isolation, integrity, confidentiality) guarantees </a:t>
            </a:r>
          </a:p>
          <a:p>
            <a:pPr marL="742950" lvl="1" indent="-285750">
              <a:spcBef>
                <a:spcPts val="0"/>
              </a:spcBef>
            </a:pPr>
            <a:r>
              <a:rPr lang="en-US" sz="1800"/>
              <a:t>Statement attributable to isolated entity</a:t>
            </a:r>
          </a:p>
          <a:p>
            <a:pPr>
              <a:spcBef>
                <a:spcPts val="600"/>
              </a:spcBef>
              <a:buNone/>
            </a:pPr>
            <a:endParaRPr lang="en-US" sz="2000"/>
          </a:p>
        </p:txBody>
      </p:sp>
      <p:sp>
        <p:nvSpPr>
          <p:cNvPr id="7" name="Content Placeholder 3">
            <a:extLst>
              <a:ext uri="{FF2B5EF4-FFF2-40B4-BE49-F238E27FC236}">
                <a16:creationId xmlns:a16="http://schemas.microsoft.com/office/drawing/2014/main" id="{C7FAFFD9-F061-5641-B6DC-DFB42DA0DBDB}"/>
              </a:ext>
            </a:extLst>
          </p:cNvPr>
          <p:cNvSpPr txBox="1">
            <a:spLocks/>
          </p:cNvSpPr>
          <p:nvPr/>
        </p:nvSpPr>
        <p:spPr>
          <a:xfrm>
            <a:off x="6670724" y="1111802"/>
            <a:ext cx="5276705" cy="1258727"/>
          </a:xfrm>
          <a:prstGeom prst="rect">
            <a:avLst/>
          </a:prstGeom>
          <a:solidFill>
            <a:schemeClr val="accent4">
              <a:lumMod val="20000"/>
              <a:lumOff val="80000"/>
              <a:alpha val="60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a:t>Isolation and measurement</a:t>
            </a:r>
          </a:p>
          <a:p>
            <a:pPr marL="285750" indent="-285750">
              <a:spcBef>
                <a:spcPts val="0"/>
              </a:spcBef>
              <a:buFont typeface="Arial" panose="020B0604020202020204" pitchFamily="34" charset="0"/>
              <a:buChar char="•"/>
            </a:pPr>
            <a:r>
              <a:rPr lang="en-US"/>
              <a:t>Program address space isolated</a:t>
            </a:r>
          </a:p>
          <a:p>
            <a:pPr marL="285750" indent="-285750">
              <a:spcBef>
                <a:spcPts val="0"/>
              </a:spcBef>
              <a:buFont typeface="Arial" panose="020B0604020202020204" pitchFamily="34" charset="0"/>
              <a:buChar char="•"/>
            </a:pPr>
            <a:r>
              <a:rPr lang="en-US"/>
              <a:t>Program hashed to give non-forgeable identity</a:t>
            </a:r>
          </a:p>
          <a:p>
            <a:pPr>
              <a:buFont typeface="Arial" panose="020B0604020202020204" pitchFamily="34" charset="0"/>
              <a:buNone/>
            </a:pPr>
            <a:endParaRPr lang="en-US" sz="2000"/>
          </a:p>
        </p:txBody>
      </p:sp>
      <p:sp>
        <p:nvSpPr>
          <p:cNvPr id="8" name="Content Placeholder 3">
            <a:extLst>
              <a:ext uri="{FF2B5EF4-FFF2-40B4-BE49-F238E27FC236}">
                <a16:creationId xmlns:a16="http://schemas.microsoft.com/office/drawing/2014/main" id="{67130DE2-CAEF-5543-8E3F-6D87898A002A}"/>
              </a:ext>
            </a:extLst>
          </p:cNvPr>
          <p:cNvSpPr txBox="1">
            <a:spLocks/>
          </p:cNvSpPr>
          <p:nvPr/>
        </p:nvSpPr>
        <p:spPr>
          <a:xfrm>
            <a:off x="6670725" y="2422688"/>
            <a:ext cx="5276705" cy="1258727"/>
          </a:xfrm>
          <a:prstGeom prst="rect">
            <a:avLst/>
          </a:prstGeom>
          <a:solidFill>
            <a:schemeClr val="accent3">
              <a:lumMod val="20000"/>
              <a:lumOff val="80000"/>
              <a:alpha val="72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a:t>Secrets</a:t>
            </a:r>
          </a:p>
          <a:p>
            <a:pPr marL="285750" indent="-285750">
              <a:spcBef>
                <a:spcPts val="0"/>
              </a:spcBef>
              <a:buFont typeface="Arial" panose="020B0604020202020204" pitchFamily="34" charset="0"/>
              <a:buChar char="•"/>
            </a:pPr>
            <a:r>
              <a:rPr lang="en-US"/>
              <a:t>Seal: p</a:t>
            </a:r>
            <a:r>
              <a:rPr lang="en-US" sz="1800"/>
              <a:t>rotect a secret for this measurement</a:t>
            </a:r>
          </a:p>
          <a:p>
            <a:pPr marL="285750" indent="-285750">
              <a:spcBef>
                <a:spcPts val="0"/>
              </a:spcBef>
              <a:buFont typeface="Arial" panose="020B0604020202020204" pitchFamily="34" charset="0"/>
              <a:buChar char="•"/>
            </a:pPr>
            <a:r>
              <a:rPr lang="en-US"/>
              <a:t>Unseal: r</a:t>
            </a:r>
            <a:r>
              <a:rPr lang="en-US" sz="1800"/>
              <a:t>estore a secret for this measurement</a:t>
            </a:r>
          </a:p>
          <a:p>
            <a:pPr>
              <a:buFont typeface="Arial" panose="020B0604020202020204" pitchFamily="34" charset="0"/>
              <a:buNone/>
            </a:pPr>
            <a:endParaRPr lang="en-US" sz="2000"/>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79605" y="2132723"/>
            <a:ext cx="5486297" cy="3668694"/>
          </a:xfrm>
          <a:prstGeom prst="rect">
            <a:avLst/>
          </a:prstGeom>
          <a:solidFill>
            <a:schemeClr val="bg1">
              <a:lumMod val="95000"/>
            </a:schemeClr>
          </a:solidFill>
          <a:ln>
            <a:solidFill>
              <a:schemeClr val="accent2"/>
            </a:solidFill>
          </a:ln>
        </p:spPr>
        <p:txBody>
          <a:bodyPr vert="horz" lIns="137160" tIns="137160" rIns="137160" bIns="13716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None/>
            </a:pPr>
            <a:r>
              <a:rPr lang="en-US" sz="2000" b="1">
                <a:solidFill>
                  <a:schemeClr val="accent2"/>
                </a:solidFill>
              </a:rPr>
              <a:t>Four capabilities of a Confidential Computing:</a:t>
            </a:r>
          </a:p>
          <a:p>
            <a:pPr marL="285750" indent="-285750">
              <a:buFont typeface="Arial" panose="020B0604020202020204" pitchFamily="34" charset="0"/>
              <a:buChar char="•"/>
            </a:pPr>
            <a:r>
              <a:rPr lang="en-US" b="1">
                <a:solidFill>
                  <a:schemeClr val="accent2"/>
                </a:solidFill>
              </a:rPr>
              <a:t>Isolation.  </a:t>
            </a:r>
            <a:r>
              <a:rPr lang="en-US"/>
              <a:t>Program address space and computation.</a:t>
            </a:r>
          </a:p>
          <a:p>
            <a:pPr marL="285750" indent="-285750">
              <a:buFont typeface="Arial" panose="020B0604020202020204" pitchFamily="34" charset="0"/>
              <a:buChar char="•"/>
            </a:pPr>
            <a:r>
              <a:rPr lang="en-US" b="1">
                <a:solidFill>
                  <a:schemeClr val="accent2"/>
                </a:solidFill>
              </a:rPr>
              <a:t>Measurement.</a:t>
            </a:r>
            <a:r>
              <a:rPr lang="en-US"/>
              <a:t> Use cryptographic hash to create an unforgeable program identity.</a:t>
            </a:r>
          </a:p>
          <a:p>
            <a:pPr marL="285750" indent="-285750">
              <a:buFont typeface="Arial" panose="020B0604020202020204" pitchFamily="34" charset="0"/>
              <a:buChar char="•"/>
            </a:pPr>
            <a:r>
              <a:rPr lang="en-US" b="1">
                <a:solidFill>
                  <a:schemeClr val="accent2"/>
                </a:solidFill>
              </a:rPr>
              <a:t>Secrets. </a:t>
            </a:r>
            <a:r>
              <a:rPr lang="en-US"/>
              <a:t>Isolated storage and exclusive program access.  (aka, “sealed storage”).</a:t>
            </a:r>
          </a:p>
          <a:p>
            <a:pPr marL="285750" indent="-285750">
              <a:buFont typeface="Arial" panose="020B0604020202020204" pitchFamily="34" charset="0"/>
              <a:buChar char="•"/>
            </a:pPr>
            <a:r>
              <a:rPr lang="en-US" b="1">
                <a:solidFill>
                  <a:schemeClr val="accent2"/>
                </a:solidFill>
              </a:rPr>
              <a:t>Attestation</a:t>
            </a:r>
            <a:r>
              <a:rPr lang="en-US"/>
              <a:t>.  Enable remote verification of program integrity and secure communication with other such programs.</a:t>
            </a:r>
          </a:p>
        </p:txBody>
      </p:sp>
      <p:sp>
        <p:nvSpPr>
          <p:cNvPr id="30" name="Right Arrow 29">
            <a:extLst>
              <a:ext uri="{FF2B5EF4-FFF2-40B4-BE49-F238E27FC236}">
                <a16:creationId xmlns:a16="http://schemas.microsoft.com/office/drawing/2014/main" id="{4601C47D-8985-854D-B0BE-01A49A5AA629}"/>
              </a:ext>
            </a:extLst>
          </p:cNvPr>
          <p:cNvSpPr/>
          <p:nvPr/>
        </p:nvSpPr>
        <p:spPr>
          <a:xfrm>
            <a:off x="5845109" y="3177251"/>
            <a:ext cx="646408" cy="1112645"/>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211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89538" y="20032"/>
            <a:ext cx="11059938" cy="820150"/>
          </a:xfrm>
        </p:spPr>
        <p:txBody>
          <a:bodyPr/>
          <a:lstStyle/>
          <a:p>
            <a:r>
              <a:rPr lang="en-US" sz="4000"/>
              <a:t>Attestation Nomenclature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00845" y="2654519"/>
            <a:ext cx="11248672" cy="1182097"/>
          </a:xfrm>
          <a:solidFill>
            <a:srgbClr val="EC7700"/>
          </a:solidFill>
          <a:ln>
            <a:solidFill>
              <a:schemeClr val="accent1"/>
            </a:solidFill>
          </a:ln>
        </p:spPr>
        <p:txBody>
          <a:bodyPr vert="horz" lIns="0" tIns="0" rIns="0" bIns="0" rtlCol="0" anchor="t">
            <a:noAutofit/>
          </a:bodyPr>
          <a:lstStyle/>
          <a:p>
            <a:pPr>
              <a:buClr>
                <a:srgbClr val="F7F7F7"/>
              </a:buClr>
              <a:buNone/>
            </a:pPr>
            <a:r>
              <a:rPr lang="en-US" sz="1800" dirty="0">
                <a:latin typeface="Calibri" panose="020F0502020204030204" pitchFamily="34" charset="0"/>
                <a:ea typeface="+mn-lt"/>
                <a:cs typeface="Calibri" panose="020F0502020204030204" pitchFamily="34" charset="0"/>
              </a:rPr>
              <a:t>Policy attestation</a:t>
            </a:r>
          </a:p>
          <a:p>
            <a:pPr lvl="1">
              <a:spcBef>
                <a:spcPts val="400"/>
              </a:spcBef>
              <a:buNone/>
            </a:pPr>
            <a:r>
              <a:rPr lang="en-US" sz="1600" dirty="0">
                <a:latin typeface="Calibri" panose="020F0502020204030204" pitchFamily="34" charset="0"/>
                <a:cs typeface="Calibri" panose="020F0502020204030204" pitchFamily="34" charset="0"/>
              </a:rPr>
              <a:t>Verify the program actually enforces domain security policy (what the program relies on, read, writes, logs or computes</a:t>
            </a:r>
          </a:p>
          <a:p>
            <a:pPr lvl="1">
              <a:spcBef>
                <a:spcPts val="400"/>
              </a:spcBef>
              <a:buNone/>
            </a:pPr>
            <a:r>
              <a:rPr lang="en-US" sz="1600" dirty="0">
                <a:latin typeface="Calibri" panose="020F0502020204030204" pitchFamily="34" charset="0"/>
                <a:cs typeface="Calibri" panose="020F0502020204030204" pitchFamily="34" charset="0"/>
              </a:rPr>
              <a:t>Does not interpret or evaluate comprehensive program policy (in “User Data”) which is left for application developer to interpret</a:t>
            </a:r>
          </a:p>
          <a:p>
            <a:pPr lvl="1">
              <a:spcBef>
                <a:spcPts val="400"/>
              </a:spcBef>
              <a:buNone/>
            </a:pPr>
            <a:endParaRPr lang="en-US" sz="1600" dirty="0"/>
          </a:p>
        </p:txBody>
      </p:sp>
      <p:sp>
        <p:nvSpPr>
          <p:cNvPr id="4" name="Slide Number Placeholder 3">
            <a:extLst>
              <a:ext uri="{FF2B5EF4-FFF2-40B4-BE49-F238E27FC236}">
                <a16:creationId xmlns:a16="http://schemas.microsoft.com/office/drawing/2014/main" id="{9812EA1B-96CF-6B47-85EE-78614FD1FC3B}"/>
              </a:ext>
            </a:extLst>
          </p:cNvPr>
          <p:cNvSpPr>
            <a:spLocks noGrp="1"/>
          </p:cNvSpPr>
          <p:nvPr>
            <p:ph type="sldNum" sz="quarter" idx="12"/>
          </p:nvPr>
        </p:nvSpPr>
        <p:spPr>
          <a:xfrm>
            <a:off x="8633203" y="7274622"/>
            <a:ext cx="2741612" cy="365125"/>
          </a:xfrm>
        </p:spPr>
        <p:txBody>
          <a:bodyPr/>
          <a:lstStyle/>
          <a:p>
            <a:fld id="{82FE4298-9D07-B243-B446-2EF20BF7D0AF}" type="slidenum">
              <a:rPr lang="en-US" smtClean="0"/>
              <a:t>7</a:t>
            </a:fld>
            <a:endParaRPr lang="en-US"/>
          </a:p>
        </p:txBody>
      </p:sp>
      <p:sp>
        <p:nvSpPr>
          <p:cNvPr id="5" name="Content Placeholder 2">
            <a:extLst>
              <a:ext uri="{FF2B5EF4-FFF2-40B4-BE49-F238E27FC236}">
                <a16:creationId xmlns:a16="http://schemas.microsoft.com/office/drawing/2014/main" id="{D038564A-00C7-A9FC-A055-2A23A48B450E}"/>
              </a:ext>
            </a:extLst>
          </p:cNvPr>
          <p:cNvSpPr txBox="1">
            <a:spLocks/>
          </p:cNvSpPr>
          <p:nvPr/>
        </p:nvSpPr>
        <p:spPr>
          <a:xfrm>
            <a:off x="400845" y="1041787"/>
            <a:ext cx="11248671" cy="820151"/>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1800" dirty="0">
                <a:latin typeface="Calibri" panose="020F0502020204030204" pitchFamily="34" charset="0"/>
                <a:ea typeface="+mn-lt"/>
                <a:cs typeface="Calibri" panose="020F0502020204030204" pitchFamily="34" charset="0"/>
              </a:rPr>
              <a:t>Platform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hardware and hardware dependency characteristics (hardware model and generation, bios, microcode)</a:t>
            </a:r>
          </a:p>
          <a:p>
            <a:pPr marL="457200" lvl="1" indent="0">
              <a:spcBef>
                <a:spcPts val="400"/>
              </a:spcBef>
              <a:buNone/>
            </a:pPr>
            <a:r>
              <a:rPr lang="en-US" sz="1600" dirty="0">
                <a:latin typeface="Calibri" panose="020F0502020204030204" pitchFamily="34" charset="0"/>
                <a:cs typeface="Calibri" panose="020F0502020204030204" pitchFamily="34" charset="0"/>
              </a:rPr>
              <a:t>Example: Classic Intel service attestation for SGX</a:t>
            </a:r>
          </a:p>
          <a:p>
            <a:pPr marL="0" indent="0">
              <a:spcBef>
                <a:spcPts val="400"/>
              </a:spcBef>
              <a:buNone/>
            </a:pPr>
            <a:endParaRPr lang="en-US" sz="1600" dirty="0"/>
          </a:p>
        </p:txBody>
      </p:sp>
      <p:sp>
        <p:nvSpPr>
          <p:cNvPr id="6" name="Content Placeholder 2">
            <a:extLst>
              <a:ext uri="{FF2B5EF4-FFF2-40B4-BE49-F238E27FC236}">
                <a16:creationId xmlns:a16="http://schemas.microsoft.com/office/drawing/2014/main" id="{0B8FE6DA-1565-23E5-6F47-4922654DDD1B}"/>
              </a:ext>
            </a:extLst>
          </p:cNvPr>
          <p:cNvSpPr txBox="1">
            <a:spLocks/>
          </p:cNvSpPr>
          <p:nvPr/>
        </p:nvSpPr>
        <p:spPr>
          <a:xfrm>
            <a:off x="378372" y="5219545"/>
            <a:ext cx="11248671" cy="927095"/>
          </a:xfrm>
          <a:prstGeom prst="rect">
            <a:avLst/>
          </a:prstGeom>
          <a:solidFill>
            <a:srgbClr val="FF00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F7F7"/>
              </a:buClr>
              <a:buFont typeface="Arial" panose="020B0604020202020204" pitchFamily="34" charset="0"/>
              <a:buNone/>
            </a:pPr>
            <a:r>
              <a:rPr lang="en-US" sz="1600" dirty="0"/>
              <a:t>“Attestation Services” typically platform attestation for specific hardware (e.g. - Intel SGX platforms)</a:t>
            </a:r>
          </a:p>
          <a:p>
            <a:pPr marL="0" indent="0">
              <a:spcBef>
                <a:spcPts val="400"/>
              </a:spcBef>
              <a:buNone/>
            </a:pPr>
            <a:r>
              <a:rPr lang="en-US" sz="1600" dirty="0"/>
              <a:t>“Universal” platform attestation is helpful but generally not mandatory (platform characteristics can be verified directly </a:t>
            </a:r>
            <a:r>
              <a:rPr lang="en-US" sz="1600"/>
              <a:t>by certifier).  </a:t>
            </a:r>
            <a:r>
              <a:rPr lang="en-US" sz="1600" dirty="0"/>
              <a:t>However, universal policy attestation raises scalability, freshness, security and privacy concerns</a:t>
            </a:r>
          </a:p>
        </p:txBody>
      </p:sp>
      <p:sp>
        <p:nvSpPr>
          <p:cNvPr id="7" name="Content Placeholder 2">
            <a:extLst>
              <a:ext uri="{FF2B5EF4-FFF2-40B4-BE49-F238E27FC236}">
                <a16:creationId xmlns:a16="http://schemas.microsoft.com/office/drawing/2014/main" id="{00EF3386-9697-27CD-5605-11EA6F4E6F64}"/>
              </a:ext>
            </a:extLst>
          </p:cNvPr>
          <p:cNvSpPr txBox="1">
            <a:spLocks/>
          </p:cNvSpPr>
          <p:nvPr/>
        </p:nvSpPr>
        <p:spPr>
          <a:xfrm>
            <a:off x="400845" y="1904193"/>
            <a:ext cx="11248671" cy="713222"/>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1800" dirty="0">
                <a:latin typeface="Calibri" panose="020F0502020204030204" pitchFamily="34" charset="0"/>
                <a:ea typeface="+mn-lt"/>
                <a:cs typeface="Calibri" panose="020F0502020204030204" pitchFamily="34" charset="0"/>
              </a:rPr>
              <a:t>Program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program is a </a:t>
            </a:r>
            <a:r>
              <a:rPr lang="en-US" sz="1600" dirty="0" err="1">
                <a:latin typeface="Calibri" panose="020F0502020204030204" pitchFamily="34" charset="0"/>
                <a:cs typeface="Calibri" panose="020F0502020204030204" pitchFamily="34" charset="0"/>
              </a:rPr>
              <a:t>unforgeably</a:t>
            </a:r>
            <a:r>
              <a:rPr lang="en-US" sz="1600" dirty="0">
                <a:latin typeface="Calibri" panose="020F0502020204030204" pitchFamily="34" charset="0"/>
                <a:cs typeface="Calibri" panose="020F0502020204030204" pitchFamily="34" charset="0"/>
              </a:rPr>
              <a:t> identified program supporting verifiable policy </a:t>
            </a:r>
          </a:p>
        </p:txBody>
      </p:sp>
      <p:sp>
        <p:nvSpPr>
          <p:cNvPr id="8" name="Content Placeholder 2">
            <a:extLst>
              <a:ext uri="{FF2B5EF4-FFF2-40B4-BE49-F238E27FC236}">
                <a16:creationId xmlns:a16="http://schemas.microsoft.com/office/drawing/2014/main" id="{D9A4FEF8-831E-0068-EAAC-18666838FBCE}"/>
              </a:ext>
            </a:extLst>
          </p:cNvPr>
          <p:cNvSpPr txBox="1">
            <a:spLocks/>
          </p:cNvSpPr>
          <p:nvPr/>
        </p:nvSpPr>
        <p:spPr>
          <a:xfrm>
            <a:off x="406287" y="3884101"/>
            <a:ext cx="11248672" cy="1182097"/>
          </a:xfrm>
          <a:prstGeom prst="rect">
            <a:avLst/>
          </a:prstGeom>
          <a:solidFill>
            <a:srgbClr val="EC7700"/>
          </a:solidFill>
          <a:ln>
            <a:solidFill>
              <a:schemeClr val="accent1"/>
            </a:solidFill>
          </a:ln>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1800" dirty="0">
                <a:latin typeface="Calibri" panose="020F0502020204030204" pitchFamily="34" charset="0"/>
                <a:ea typeface="+mn-lt"/>
                <a:cs typeface="Calibri" panose="020F0502020204030204" pitchFamily="34" charset="0"/>
              </a:rPr>
              <a:t>Certification</a:t>
            </a:r>
            <a:endParaRPr lang="en-US" dirty="0">
              <a:latin typeface="Calibri" panose="020F0502020204030204" pitchFamily="34" charset="0"/>
              <a:ea typeface="+mn-lt"/>
              <a:cs typeface="Calibri" panose="020F0502020204030204" pitchFamily="34" charset="0"/>
            </a:endParaRPr>
          </a:p>
          <a:p>
            <a:pPr lvl="1">
              <a:spcBef>
                <a:spcPts val="400"/>
              </a:spcBef>
              <a:buFont typeface="Arial" panose="020B0604020202020204" pitchFamily="34" charset="0"/>
              <a:buNone/>
            </a:pPr>
            <a:r>
              <a:rPr lang="en-US" sz="1600" dirty="0">
                <a:latin typeface="Calibri" panose="020F0502020204030204" pitchFamily="34" charset="0"/>
                <a:cs typeface="Calibri" panose="020F0502020204030204" pitchFamily="34" charset="0"/>
              </a:rPr>
              <a:t>Verification of full system end-to-end security properties incorporating platform verification, program verification, and policy</a:t>
            </a:r>
          </a:p>
          <a:p>
            <a:pPr lvl="1">
              <a:spcBef>
                <a:spcPts val="400"/>
              </a:spcBef>
              <a:buFont typeface="Arial" panose="020B0604020202020204" pitchFamily="34" charset="0"/>
              <a:buNone/>
            </a:pPr>
            <a:r>
              <a:rPr lang="en-US" sz="1600" dirty="0">
                <a:latin typeface="Calibri" panose="020F0502020204030204" pitchFamily="34" charset="0"/>
                <a:cs typeface="Calibri" panose="020F0502020204030204" pitchFamily="34" charset="0"/>
              </a:rPr>
              <a:t>verification.  This is what the certifier does, and it uses platform, program and policy attestation evidence as well as other policy and trust information to do it.</a:t>
            </a:r>
          </a:p>
        </p:txBody>
      </p:sp>
    </p:spTree>
    <p:extLst>
      <p:ext uri="{BB962C8B-B14F-4D97-AF65-F5344CB8AC3E}">
        <p14:creationId xmlns:p14="http://schemas.microsoft.com/office/powerpoint/2010/main" val="26570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35280" y="220665"/>
            <a:ext cx="11367453" cy="533340"/>
          </a:xfrm>
        </p:spPr>
        <p:txBody>
          <a:bodyPr/>
          <a:lstStyle/>
          <a:p>
            <a:r>
              <a:rPr lang="en-US" sz="3600"/>
              <a:t>The Certifier Framework for Confidential Computing</a:t>
            </a:r>
          </a:p>
        </p:txBody>
      </p:sp>
      <p:sp>
        <p:nvSpPr>
          <p:cNvPr id="7" name="Subtitle 6">
            <a:extLst>
              <a:ext uri="{FF2B5EF4-FFF2-40B4-BE49-F238E27FC236}">
                <a16:creationId xmlns:a16="http://schemas.microsoft.com/office/drawing/2014/main" id="{9F7C4D80-7DA7-118D-D124-6F6743C29DBB}"/>
              </a:ext>
            </a:extLst>
          </p:cNvPr>
          <p:cNvSpPr>
            <a:spLocks noGrp="1"/>
          </p:cNvSpPr>
          <p:nvPr>
            <p:ph type="subTitle" idx="10"/>
          </p:nvPr>
        </p:nvSpPr>
        <p:spPr>
          <a:xfrm>
            <a:off x="335280" y="811830"/>
            <a:ext cx="11220273" cy="392688"/>
          </a:xfrm>
        </p:spPr>
        <p:txBody>
          <a:bodyPr/>
          <a:lstStyle/>
          <a:p>
            <a:r>
              <a:rPr lang="en-US" sz="2800" dirty="0"/>
              <a:t>Taking the devil out of the details in using Confidential Computing</a:t>
            </a:r>
          </a:p>
        </p:txBody>
      </p:sp>
      <p:grpSp>
        <p:nvGrpSpPr>
          <p:cNvPr id="9" name="Group 8">
            <a:extLst>
              <a:ext uri="{FF2B5EF4-FFF2-40B4-BE49-F238E27FC236}">
                <a16:creationId xmlns:a16="http://schemas.microsoft.com/office/drawing/2014/main" id="{267F3CF5-AA70-5811-6B6E-244495FE2262}"/>
              </a:ext>
            </a:extLst>
          </p:cNvPr>
          <p:cNvGrpSpPr/>
          <p:nvPr/>
        </p:nvGrpSpPr>
        <p:grpSpPr>
          <a:xfrm>
            <a:off x="2320414" y="1496608"/>
            <a:ext cx="8067096" cy="4686840"/>
            <a:chOff x="2320414" y="1496608"/>
            <a:chExt cx="8067096" cy="4686840"/>
          </a:xfrm>
        </p:grpSpPr>
        <p:grpSp>
          <p:nvGrpSpPr>
            <p:cNvPr id="78" name="Group 77">
              <a:extLst>
                <a:ext uri="{FF2B5EF4-FFF2-40B4-BE49-F238E27FC236}">
                  <a16:creationId xmlns:a16="http://schemas.microsoft.com/office/drawing/2014/main" id="{6505797A-D78D-E845-ADDA-91C7D191CCC3}"/>
                </a:ext>
              </a:extLst>
            </p:cNvPr>
            <p:cNvGrpSpPr/>
            <p:nvPr/>
          </p:nvGrpSpPr>
          <p:grpSpPr>
            <a:xfrm>
              <a:off x="3590456" y="5323678"/>
              <a:ext cx="2768820" cy="859770"/>
              <a:chOff x="925286" y="4669971"/>
              <a:chExt cx="2917371" cy="1001486"/>
            </a:xfrm>
          </p:grpSpPr>
          <p:sp>
            <p:nvSpPr>
              <p:cNvPr id="79" name="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ectangle 4">
              <a:extLst>
                <a:ext uri="{FF2B5EF4-FFF2-40B4-BE49-F238E27FC236}">
                  <a16:creationId xmlns:a16="http://schemas.microsoft.com/office/drawing/2014/main" id="{2156DDCA-FC90-D648-ABD4-2C6A7AA10422}"/>
                </a:ext>
              </a:extLst>
            </p:cNvPr>
            <p:cNvSpPr/>
            <p:nvPr/>
          </p:nvSpPr>
          <p:spPr>
            <a:xfrm>
              <a:off x="4203044"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Key Exchange</a:t>
              </a:r>
            </a:p>
          </p:txBody>
        </p:sp>
        <p:sp>
          <p:nvSpPr>
            <p:cNvPr id="86" name="Rectangle 85">
              <a:extLst>
                <a:ext uri="{FF2B5EF4-FFF2-40B4-BE49-F238E27FC236}">
                  <a16:creationId xmlns:a16="http://schemas.microsoft.com/office/drawing/2014/main" id="{7C34DD2A-6783-EA47-8562-779086C33546}"/>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Data Storage</a:t>
              </a:r>
            </a:p>
          </p:txBody>
        </p:sp>
        <p:sp>
          <p:nvSpPr>
            <p:cNvPr id="87" name="Rectangle 86">
              <a:extLst>
                <a:ext uri="{FF2B5EF4-FFF2-40B4-BE49-F238E27FC236}">
                  <a16:creationId xmlns:a16="http://schemas.microsoft.com/office/drawing/2014/main" id="{B4E2917E-1528-7848-B62D-D9A74CE7E801}"/>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Trust Negotiation</a:t>
              </a:r>
            </a:p>
          </p:txBody>
        </p:sp>
        <p:sp>
          <p:nvSpPr>
            <p:cNvPr id="88" name="Rectangle 87">
              <a:extLst>
                <a:ext uri="{FF2B5EF4-FFF2-40B4-BE49-F238E27FC236}">
                  <a16:creationId xmlns:a16="http://schemas.microsoft.com/office/drawing/2014/main" id="{7F3FF434-AFF4-2B4F-B413-446645DE1F35}"/>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Policy Management</a:t>
              </a:r>
            </a:p>
          </p:txBody>
        </p:sp>
        <p:sp>
          <p:nvSpPr>
            <p:cNvPr id="91" name="Rectangle 90">
              <a:extLst>
                <a:ext uri="{FF2B5EF4-FFF2-40B4-BE49-F238E27FC236}">
                  <a16:creationId xmlns:a16="http://schemas.microsoft.com/office/drawing/2014/main" id="{B5DC843C-23F7-794D-897E-C3A30AB13F2F}"/>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Application Upgrade</a:t>
              </a:r>
            </a:p>
          </p:txBody>
        </p:sp>
        <p:sp>
          <p:nvSpPr>
            <p:cNvPr id="92" name="Rectangle 91">
              <a:extLst>
                <a:ext uri="{FF2B5EF4-FFF2-40B4-BE49-F238E27FC236}">
                  <a16:creationId xmlns:a16="http://schemas.microsoft.com/office/drawing/2014/main" id="{ED68E15B-E24C-0845-8570-AE16D61F09D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Application Migration</a:t>
              </a:r>
            </a:p>
          </p:txBody>
        </p:sp>
        <p:sp>
          <p:nvSpPr>
            <p:cNvPr id="93" name="Rectangle 92">
              <a:extLst>
                <a:ext uri="{FF2B5EF4-FFF2-40B4-BE49-F238E27FC236}">
                  <a16:creationId xmlns:a16="http://schemas.microsoft.com/office/drawing/2014/main" id="{598D8461-B784-4441-BC75-DAC3B2E4B9F8}"/>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Channel</a:t>
              </a:r>
            </a:p>
          </p:txBody>
        </p:sp>
        <p:sp>
          <p:nvSpPr>
            <p:cNvPr id="94" name="Rectangle 93">
              <a:extLst>
                <a:ext uri="{FF2B5EF4-FFF2-40B4-BE49-F238E27FC236}">
                  <a16:creationId xmlns:a16="http://schemas.microsoft.com/office/drawing/2014/main" id="{5B8C7B1E-C382-E84E-822F-C7CA9DB5A5E6}"/>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Identity Management</a:t>
              </a:r>
            </a:p>
          </p:txBody>
        </p:sp>
        <p:sp>
          <p:nvSpPr>
            <p:cNvPr id="126" name="Rectangle 125">
              <a:extLst>
                <a:ext uri="{FF2B5EF4-FFF2-40B4-BE49-F238E27FC236}">
                  <a16:creationId xmlns:a16="http://schemas.microsoft.com/office/drawing/2014/main" id="{C7A1A8B7-06BC-114F-B249-A897CEF5ACFB}"/>
                </a:ext>
              </a:extLst>
            </p:cNvPr>
            <p:cNvSpPr/>
            <p:nvPr/>
          </p:nvSpPr>
          <p:spPr>
            <a:xfrm>
              <a:off x="5825891"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Attest/Verify</a:t>
              </a:r>
            </a:p>
          </p:txBody>
        </p:sp>
        <p:sp>
          <p:nvSpPr>
            <p:cNvPr id="127" name="Rectangle 126">
              <a:extLst>
                <a:ext uri="{FF2B5EF4-FFF2-40B4-BE49-F238E27FC236}">
                  <a16:creationId xmlns:a16="http://schemas.microsoft.com/office/drawing/2014/main" id="{A334B524-803E-9E44-9CB6-7647B9FE4A95}"/>
                </a:ext>
              </a:extLst>
            </p:cNvPr>
            <p:cNvSpPr/>
            <p:nvPr/>
          </p:nvSpPr>
          <p:spPr>
            <a:xfrm>
              <a:off x="4203044"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Sealing</a:t>
              </a:r>
            </a:p>
          </p:txBody>
        </p:sp>
        <p:sp>
          <p:nvSpPr>
            <p:cNvPr id="129" name="Rectangle 128">
              <a:extLst>
                <a:ext uri="{FF2B5EF4-FFF2-40B4-BE49-F238E27FC236}">
                  <a16:creationId xmlns:a16="http://schemas.microsoft.com/office/drawing/2014/main" id="{DB52B3A9-0956-0D46-84D6-DE87648C97A7}"/>
                </a:ext>
              </a:extLst>
            </p:cNvPr>
            <p:cNvSpPr/>
            <p:nvPr/>
          </p:nvSpPr>
          <p:spPr>
            <a:xfrm>
              <a:off x="2583850"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AA10A26-683D-087A-2766-F81B0A714A89}"/>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rPr>
                <a:t>Application</a:t>
              </a:r>
            </a:p>
            <a:p>
              <a:pPr algn="ctr">
                <a:spcAft>
                  <a:spcPts val="600"/>
                </a:spcAft>
              </a:pPr>
              <a:r>
                <a:rPr lang="en-US" sz="1600" dirty="0">
                  <a:solidFill>
                    <a:schemeClr val="tx2"/>
                  </a:solidFill>
                </a:rPr>
                <a:t>with policy enforcement</a:t>
              </a:r>
            </a:p>
          </p:txBody>
        </p:sp>
        <p:sp>
          <p:nvSpPr>
            <p:cNvPr id="53" name="Rectangle 52">
              <a:extLst>
                <a:ext uri="{FF2B5EF4-FFF2-40B4-BE49-F238E27FC236}">
                  <a16:creationId xmlns:a16="http://schemas.microsoft.com/office/drawing/2014/main" id="{CC8E7920-A461-454C-68BF-8BD6CF1D21E6}"/>
                </a:ext>
              </a:extLst>
            </p:cNvPr>
            <p:cNvSpPr/>
            <p:nvPr/>
          </p:nvSpPr>
          <p:spPr>
            <a:xfrm>
              <a:off x="2583850"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Crypto</a:t>
              </a:r>
            </a:p>
          </p:txBody>
        </p:sp>
        <p:sp>
          <p:nvSpPr>
            <p:cNvPr id="3" name="Rectangle 2">
              <a:extLst>
                <a:ext uri="{FF2B5EF4-FFF2-40B4-BE49-F238E27FC236}">
                  <a16:creationId xmlns:a16="http://schemas.microsoft.com/office/drawing/2014/main" id="{13F5C653-2E14-C409-C7EB-97536DE912C8}"/>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 name="TextBox 3">
              <a:extLst>
                <a:ext uri="{FF2B5EF4-FFF2-40B4-BE49-F238E27FC236}">
                  <a16:creationId xmlns:a16="http://schemas.microsoft.com/office/drawing/2014/main" id="{B69BCEC5-A8E1-BFC1-F220-3D9205B9B2E7}"/>
                </a:ext>
              </a:extLst>
            </p:cNvPr>
            <p:cNvSpPr txBox="1"/>
            <p:nvPr/>
          </p:nvSpPr>
          <p:spPr>
            <a:xfrm>
              <a:off x="8376609" y="2987023"/>
              <a:ext cx="1934855" cy="237802"/>
            </a:xfrm>
            <a:prstGeom prst="rect">
              <a:avLst/>
            </a:prstGeom>
          </p:spPr>
          <p:txBody>
            <a:bodyPr wrap="square" lIns="0" tIns="0" rIns="0" bIns="0" rtlCol="0">
              <a:spAutoFit/>
            </a:bodyPr>
            <a:lstStyle/>
            <a:p>
              <a:pPr algn="l">
                <a:spcAft>
                  <a:spcPts val="600"/>
                </a:spcAft>
              </a:pPr>
              <a:r>
                <a:rPr lang="en-US" dirty="0"/>
                <a:t>Certifier Service</a:t>
              </a:r>
            </a:p>
          </p:txBody>
        </p:sp>
        <p:cxnSp>
          <p:nvCxnSpPr>
            <p:cNvPr id="56" name="Straight Arrow Connector 55">
              <a:extLst>
                <a:ext uri="{FF2B5EF4-FFF2-40B4-BE49-F238E27FC236}">
                  <a16:creationId xmlns:a16="http://schemas.microsoft.com/office/drawing/2014/main" id="{8E5F66DD-B889-E9F3-FE9E-404FEB536BC7}"/>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B58F901-5C59-FC69-15DB-62387EFE198C}"/>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7" name="Straight Arrow Connector 66">
              <a:extLst>
                <a:ext uri="{FF2B5EF4-FFF2-40B4-BE49-F238E27FC236}">
                  <a16:creationId xmlns:a16="http://schemas.microsoft.com/office/drawing/2014/main" id="{C9010E47-D225-09DE-FA85-D9E75AEEA31D}"/>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BCA2BAF-6B6F-68E6-40D6-7E7B3AB6F512}"/>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TextBox 68">
              <a:extLst>
                <a:ext uri="{FF2B5EF4-FFF2-40B4-BE49-F238E27FC236}">
                  <a16:creationId xmlns:a16="http://schemas.microsoft.com/office/drawing/2014/main" id="{25FFB0BE-2A40-CCFF-ECEC-37F6636978D6}"/>
                </a:ext>
              </a:extLst>
            </p:cNvPr>
            <p:cNvSpPr txBox="1"/>
            <p:nvPr/>
          </p:nvSpPr>
          <p:spPr>
            <a:xfrm>
              <a:off x="2513333" y="2673397"/>
              <a:ext cx="1934855" cy="237802"/>
            </a:xfrm>
            <a:prstGeom prst="rect">
              <a:avLst/>
            </a:prstGeom>
          </p:spPr>
          <p:txBody>
            <a:bodyPr wrap="square" lIns="0" tIns="0" rIns="0" bIns="0" rtlCol="0">
              <a:spAutoFit/>
            </a:bodyPr>
            <a:lstStyle/>
            <a:p>
              <a:pPr algn="l">
                <a:spcAft>
                  <a:spcPts val="600"/>
                </a:spcAft>
              </a:pPr>
              <a:r>
                <a:rPr lang="en-US"/>
                <a:t>Certifier Library</a:t>
              </a:r>
            </a:p>
          </p:txBody>
        </p:sp>
        <p:sp>
          <p:nvSpPr>
            <p:cNvPr id="70" name="TextBox 69">
              <a:extLst>
                <a:ext uri="{FF2B5EF4-FFF2-40B4-BE49-F238E27FC236}">
                  <a16:creationId xmlns:a16="http://schemas.microsoft.com/office/drawing/2014/main" id="{CC5A10F2-1C36-BE7A-B394-4EBDCEAB63CC}"/>
                </a:ext>
              </a:extLst>
            </p:cNvPr>
            <p:cNvSpPr txBox="1"/>
            <p:nvPr/>
          </p:nvSpPr>
          <p:spPr>
            <a:xfrm>
              <a:off x="8371351" y="4218735"/>
              <a:ext cx="1934855" cy="786834"/>
            </a:xfrm>
            <a:prstGeom prst="rect">
              <a:avLst/>
            </a:prstGeom>
          </p:spPr>
          <p:txBody>
            <a:bodyPr wrap="square" lIns="0" tIns="0" rIns="0" bIns="0" rtlCol="0">
              <a:spAutoFit/>
            </a:bodyPr>
            <a:lstStyle/>
            <a:p>
              <a:pPr algn="l">
                <a:spcAft>
                  <a:spcPts val="600"/>
                </a:spcAft>
              </a:pPr>
              <a:r>
                <a:rPr lang="en-US"/>
                <a:t>Platform Attestation Service</a:t>
              </a:r>
            </a:p>
          </p:txBody>
        </p:sp>
        <p:cxnSp>
          <p:nvCxnSpPr>
            <p:cNvPr id="71" name="Straight Arrow Connector 70">
              <a:extLst>
                <a:ext uri="{FF2B5EF4-FFF2-40B4-BE49-F238E27FC236}">
                  <a16:creationId xmlns:a16="http://schemas.microsoft.com/office/drawing/2014/main" id="{D9654083-DDEC-08AC-FD0F-9330927286AB}"/>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5F9034-77E8-44B3-4CAF-D5987980004C}"/>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0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p:txBody>
          <a:bodyPr/>
          <a:lstStyle/>
          <a:p>
            <a:r>
              <a:rPr lang="en-US" sz="360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72753" y="1435293"/>
            <a:ext cx="5509970" cy="4375256"/>
          </a:xfrm>
        </p:spPr>
        <p:txBody>
          <a:bodyPr/>
          <a:lstStyle/>
          <a:p>
            <a:r>
              <a:rPr lang="en-US" dirty="0"/>
              <a:t>Goals</a:t>
            </a:r>
          </a:p>
          <a:p>
            <a:pPr lvl="1">
              <a:spcBef>
                <a:spcPts val="400"/>
              </a:spcBef>
            </a:pPr>
            <a:r>
              <a:rPr lang="en-US" dirty="0">
                <a:latin typeface="Calibri" panose="020F0502020204030204" pitchFamily="34" charset="0"/>
                <a:cs typeface="Calibri" panose="020F0502020204030204" pitchFamily="34" charset="0"/>
              </a:rPr>
              <a:t>Turn developer task to use CC from developing </a:t>
            </a:r>
            <a:r>
              <a:rPr lang="en-US" b="1" dirty="0">
                <a:solidFill>
                  <a:schemeClr val="accent5"/>
                </a:solidFill>
                <a:latin typeface="Calibri" panose="020F0502020204030204" pitchFamily="34" charset="0"/>
                <a:cs typeface="Calibri" panose="020F0502020204030204" pitchFamily="34" charset="0"/>
              </a:rPr>
              <a:t>thousands of lines of code </a:t>
            </a:r>
            <a:r>
              <a:rPr lang="en-US" dirty="0">
                <a:latin typeface="Calibri" panose="020F0502020204030204" pitchFamily="34" charset="0"/>
                <a:cs typeface="Calibri" panose="020F0502020204030204" pitchFamily="34" charset="0"/>
              </a:rPr>
              <a:t>to a dozen calls. </a:t>
            </a:r>
          </a:p>
          <a:p>
            <a:pPr lvl="1">
              <a:spcBef>
                <a:spcPts val="400"/>
              </a:spcBef>
            </a:pPr>
            <a:r>
              <a:rPr lang="en-US" dirty="0">
                <a:latin typeface="Calibri" panose="020F0502020204030204" pitchFamily="34" charset="0"/>
                <a:cs typeface="Calibri" panose="020F0502020204030204" pitchFamily="34" charset="0"/>
              </a:rPr>
              <a:t>Associate policy with application rather than embedding it</a:t>
            </a:r>
          </a:p>
          <a:p>
            <a:pPr lvl="1">
              <a:spcBef>
                <a:spcPts val="400"/>
              </a:spcBef>
            </a:pPr>
            <a:r>
              <a:rPr lang="en-US" dirty="0">
                <a:latin typeface="Calibri" panose="020F0502020204030204" pitchFamily="34" charset="0"/>
                <a:cs typeface="Calibri" panose="020F0502020204030204" pitchFamily="34" charset="0"/>
              </a:rPr>
              <a:t>Enable management policy bilateral and service based  scalable application management that supports secure sharing</a:t>
            </a:r>
          </a:p>
          <a:p>
            <a:r>
              <a:rPr lang="en-US" dirty="0">
                <a:latin typeface="Calibri" panose="020F0502020204030204" pitchFamily="34" charset="0"/>
                <a:cs typeface="Calibri" panose="020F0502020204030204" pitchFamily="34" charset="0"/>
              </a:rPr>
              <a:t>Unified interface to confidential computing primitives</a:t>
            </a:r>
          </a:p>
          <a:p>
            <a:pPr lvl="1">
              <a:spcBef>
                <a:spcPts val="600"/>
              </a:spcBef>
            </a:pPr>
            <a:r>
              <a:rPr lang="en-US" dirty="0">
                <a:latin typeface="Calibri" panose="020F0502020204030204" pitchFamily="34" charset="0"/>
                <a:cs typeface="Calibri" panose="020F0502020204030204" pitchFamily="34" charset="0"/>
              </a:rPr>
              <a:t>Measure, Seal, Unseal, Attest, Verify attestation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9</a:t>
            </a:fld>
            <a:endParaRPr lang="en-US"/>
          </a:p>
        </p:txBody>
      </p:sp>
      <p:grpSp>
        <p:nvGrpSpPr>
          <p:cNvPr id="72" name="Group 71">
            <a:extLst>
              <a:ext uri="{FF2B5EF4-FFF2-40B4-BE49-F238E27FC236}">
                <a16:creationId xmlns:a16="http://schemas.microsoft.com/office/drawing/2014/main" id="{B63989CF-9C74-842B-FE92-4AAB1474A4D6}"/>
              </a:ext>
            </a:extLst>
          </p:cNvPr>
          <p:cNvGrpSpPr/>
          <p:nvPr/>
        </p:nvGrpSpPr>
        <p:grpSpPr>
          <a:xfrm>
            <a:off x="6080311" y="1330468"/>
            <a:ext cx="5907434" cy="3435049"/>
            <a:chOff x="2320414" y="1496608"/>
            <a:chExt cx="8067096" cy="4686840"/>
          </a:xfrm>
        </p:grpSpPr>
        <p:grpSp>
          <p:nvGrpSpPr>
            <p:cNvPr id="73" name="Group 72">
              <a:extLst>
                <a:ext uri="{FF2B5EF4-FFF2-40B4-BE49-F238E27FC236}">
                  <a16:creationId xmlns:a16="http://schemas.microsoft.com/office/drawing/2014/main" id="{3E74834C-E3B2-797D-FD43-25A4E7BC6454}"/>
                </a:ext>
              </a:extLst>
            </p:cNvPr>
            <p:cNvGrpSpPr/>
            <p:nvPr/>
          </p:nvGrpSpPr>
          <p:grpSpPr>
            <a:xfrm>
              <a:off x="3590456" y="5323678"/>
              <a:ext cx="2768820" cy="859770"/>
              <a:chOff x="925286" y="4669971"/>
              <a:chExt cx="2917371" cy="1001486"/>
            </a:xfrm>
          </p:grpSpPr>
          <p:sp>
            <p:nvSpPr>
              <p:cNvPr id="98" name="Rectangle 97">
                <a:extLst>
                  <a:ext uri="{FF2B5EF4-FFF2-40B4-BE49-F238E27FC236}">
                    <a16:creationId xmlns:a16="http://schemas.microsoft.com/office/drawing/2014/main" id="{13843E1E-D0DE-BE8D-61D2-E9F001FBE62A}"/>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99" name="Picture 98" descr="A picture containing clipart&#10;&#10;Description automatically generated">
                <a:extLst>
                  <a:ext uri="{FF2B5EF4-FFF2-40B4-BE49-F238E27FC236}">
                    <a16:creationId xmlns:a16="http://schemas.microsoft.com/office/drawing/2014/main" id="{27AFCCEA-DE60-D16B-10B1-5B4AE014B6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100" name="Rectangle 99">
                <a:extLst>
                  <a:ext uri="{FF2B5EF4-FFF2-40B4-BE49-F238E27FC236}">
                    <a16:creationId xmlns:a16="http://schemas.microsoft.com/office/drawing/2014/main" id="{4B1386C3-E36F-84C5-864D-AB8404B62D11}"/>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101" name="Picture 100">
                <a:extLst>
                  <a:ext uri="{FF2B5EF4-FFF2-40B4-BE49-F238E27FC236}">
                    <a16:creationId xmlns:a16="http://schemas.microsoft.com/office/drawing/2014/main" id="{4E7D380E-D344-220F-C83E-CABF10765F7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102" name="Rectangle 101">
                <a:extLst>
                  <a:ext uri="{FF2B5EF4-FFF2-40B4-BE49-F238E27FC236}">
                    <a16:creationId xmlns:a16="http://schemas.microsoft.com/office/drawing/2014/main" id="{CFAB658E-228C-BCF6-2462-E6EBF29E50EC}"/>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103" name="Picture 102">
                <a:extLst>
                  <a:ext uri="{FF2B5EF4-FFF2-40B4-BE49-F238E27FC236}">
                    <a16:creationId xmlns:a16="http://schemas.microsoft.com/office/drawing/2014/main" id="{0F1B0875-479E-94B7-1743-F5DA7A8ABD9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04" name="Rectangle 103">
                <a:extLst>
                  <a:ext uri="{FF2B5EF4-FFF2-40B4-BE49-F238E27FC236}">
                    <a16:creationId xmlns:a16="http://schemas.microsoft.com/office/drawing/2014/main" id="{43B1AFAC-BCF9-193D-1EB1-FB4004E1F88F}"/>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74" name="Rectangle 73">
              <a:extLst>
                <a:ext uri="{FF2B5EF4-FFF2-40B4-BE49-F238E27FC236}">
                  <a16:creationId xmlns:a16="http://schemas.microsoft.com/office/drawing/2014/main" id="{DEF20C3C-18C7-92F9-6219-9342C3A1A26A}"/>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75" name="Rectangle 74">
              <a:extLst>
                <a:ext uri="{FF2B5EF4-FFF2-40B4-BE49-F238E27FC236}">
                  <a16:creationId xmlns:a16="http://schemas.microsoft.com/office/drawing/2014/main" id="{596FA729-A1C1-9D49-ADB3-974D9DFC2C92}"/>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76" name="Rectangle 75">
              <a:extLst>
                <a:ext uri="{FF2B5EF4-FFF2-40B4-BE49-F238E27FC236}">
                  <a16:creationId xmlns:a16="http://schemas.microsoft.com/office/drawing/2014/main" id="{0FAFA44A-A325-183E-E17D-43BEEA341AD3}"/>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77" name="Rectangle 76">
              <a:extLst>
                <a:ext uri="{FF2B5EF4-FFF2-40B4-BE49-F238E27FC236}">
                  <a16:creationId xmlns:a16="http://schemas.microsoft.com/office/drawing/2014/main" id="{A6201ECA-5F9C-7C28-94D5-27E50D8EFE11}"/>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78" name="Rectangle 77">
              <a:extLst>
                <a:ext uri="{FF2B5EF4-FFF2-40B4-BE49-F238E27FC236}">
                  <a16:creationId xmlns:a16="http://schemas.microsoft.com/office/drawing/2014/main" id="{A40D5E5D-5113-E18D-CDFC-1A3B9A6AE6E2}"/>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79" name="Rectangle 78">
              <a:extLst>
                <a:ext uri="{FF2B5EF4-FFF2-40B4-BE49-F238E27FC236}">
                  <a16:creationId xmlns:a16="http://schemas.microsoft.com/office/drawing/2014/main" id="{45880B79-51E6-82D9-014E-0B4FEA2BB3F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80" name="Rectangle 79">
              <a:extLst>
                <a:ext uri="{FF2B5EF4-FFF2-40B4-BE49-F238E27FC236}">
                  <a16:creationId xmlns:a16="http://schemas.microsoft.com/office/drawing/2014/main" id="{4B915173-7AC1-8330-0BEE-28B233C3ED49}"/>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Channel</a:t>
              </a:r>
            </a:p>
          </p:txBody>
        </p:sp>
        <p:sp>
          <p:nvSpPr>
            <p:cNvPr id="81" name="Rectangle 80">
              <a:extLst>
                <a:ext uri="{FF2B5EF4-FFF2-40B4-BE49-F238E27FC236}">
                  <a16:creationId xmlns:a16="http://schemas.microsoft.com/office/drawing/2014/main" id="{9E51411C-05F8-64AB-6D76-CDDFFADC0DC2}"/>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82" name="Rectangle 81">
              <a:extLst>
                <a:ext uri="{FF2B5EF4-FFF2-40B4-BE49-F238E27FC236}">
                  <a16:creationId xmlns:a16="http://schemas.microsoft.com/office/drawing/2014/main" id="{90E9C2DB-4E07-7E5F-4491-A15A518540CF}"/>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83" name="Rectangle 82">
              <a:extLst>
                <a:ext uri="{FF2B5EF4-FFF2-40B4-BE49-F238E27FC236}">
                  <a16:creationId xmlns:a16="http://schemas.microsoft.com/office/drawing/2014/main" id="{CB6E5306-DCB8-CF81-6AA1-9CC3DEACB561}"/>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84" name="Rectangle 83">
              <a:extLst>
                <a:ext uri="{FF2B5EF4-FFF2-40B4-BE49-F238E27FC236}">
                  <a16:creationId xmlns:a16="http://schemas.microsoft.com/office/drawing/2014/main" id="{9E985C03-FBD9-C973-CABB-2310C92D80D5}"/>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85" name="Straight Arrow Connector 84">
              <a:extLst>
                <a:ext uri="{FF2B5EF4-FFF2-40B4-BE49-F238E27FC236}">
                  <a16:creationId xmlns:a16="http://schemas.microsoft.com/office/drawing/2014/main" id="{99C07816-63D3-19BB-10C3-305EA4343611}"/>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DD3A4BD4-38D0-CD3A-FE60-220BFA8604E5}"/>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87" name="Rectangle 86">
              <a:extLst>
                <a:ext uri="{FF2B5EF4-FFF2-40B4-BE49-F238E27FC236}">
                  <a16:creationId xmlns:a16="http://schemas.microsoft.com/office/drawing/2014/main" id="{4C226C49-6423-6F02-A1BB-3FF1F72EC6D1}"/>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88" name="Rectangle 87">
              <a:extLst>
                <a:ext uri="{FF2B5EF4-FFF2-40B4-BE49-F238E27FC236}">
                  <a16:creationId xmlns:a16="http://schemas.microsoft.com/office/drawing/2014/main" id="{481C281E-8506-D6C9-AF0A-302CD8041B74}"/>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TextBox 88">
              <a:extLst>
                <a:ext uri="{FF2B5EF4-FFF2-40B4-BE49-F238E27FC236}">
                  <a16:creationId xmlns:a16="http://schemas.microsoft.com/office/drawing/2014/main" id="{1F68CDB4-F099-5EBC-6145-03F0AB0DABDF}"/>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90" name="Straight Arrow Connector 89">
              <a:extLst>
                <a:ext uri="{FF2B5EF4-FFF2-40B4-BE49-F238E27FC236}">
                  <a16:creationId xmlns:a16="http://schemas.microsoft.com/office/drawing/2014/main" id="{46850308-FAE3-4FC4-0369-DC93D3DC50DA}"/>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E63F555-53CA-61B6-96A7-60D2A48CEA9E}"/>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92" name="Straight Arrow Connector 91">
              <a:extLst>
                <a:ext uri="{FF2B5EF4-FFF2-40B4-BE49-F238E27FC236}">
                  <a16:creationId xmlns:a16="http://schemas.microsoft.com/office/drawing/2014/main" id="{1037E71A-9173-CEFE-C354-C7D2F4A0E41F}"/>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678D6A30-5516-8E55-69B9-864722003F75}"/>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4" name="TextBox 93">
              <a:extLst>
                <a:ext uri="{FF2B5EF4-FFF2-40B4-BE49-F238E27FC236}">
                  <a16:creationId xmlns:a16="http://schemas.microsoft.com/office/drawing/2014/main" id="{D5C74FD5-60AB-6EE8-BF36-7EC74B81F241}"/>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95" name="TextBox 94">
              <a:extLst>
                <a:ext uri="{FF2B5EF4-FFF2-40B4-BE49-F238E27FC236}">
                  <a16:creationId xmlns:a16="http://schemas.microsoft.com/office/drawing/2014/main" id="{EC9AB033-F140-3289-DCFE-0D944E3A685F}"/>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96" name="Straight Arrow Connector 95">
              <a:extLst>
                <a:ext uri="{FF2B5EF4-FFF2-40B4-BE49-F238E27FC236}">
                  <a16:creationId xmlns:a16="http://schemas.microsoft.com/office/drawing/2014/main" id="{77C3444B-9E6D-9FE0-D879-8E687DB179B2}"/>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6319635-E30F-07E2-310E-2C729042CB14}"/>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34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dark_16x9">
  <a:themeElements>
    <a:clrScheme name="Custom 2">
      <a:dk1>
        <a:srgbClr val="F2F2F2"/>
      </a:dk1>
      <a:lt1>
        <a:srgbClr val="002142"/>
      </a:lt1>
      <a:dk2>
        <a:srgbClr val="FFFFFF"/>
      </a:dk2>
      <a:lt2>
        <a:srgbClr val="717074"/>
      </a:lt2>
      <a:accent1>
        <a:srgbClr val="1D418A"/>
      </a:accent1>
      <a:accent2>
        <a:srgbClr val="0091DA"/>
      </a:accent2>
      <a:accent3>
        <a:srgbClr val="00C1D5"/>
      </a:accent3>
      <a:accent4>
        <a:srgbClr val="78BE20"/>
      </a:accent4>
      <a:accent5>
        <a:srgbClr val="7F35B2"/>
      </a:accent5>
      <a:accent6>
        <a:srgbClr val="459B36"/>
      </a:accent6>
      <a:hlink>
        <a:srgbClr val="0BBFD3"/>
      </a:hlink>
      <a:folHlink>
        <a:srgbClr val="0091DA"/>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EC7700"/>
    </a:custClr>
    <a:custClr name="Red">
      <a:srgbClr val="9F2842"/>
    </a:custClr>
    <a:custClr name="Darkest Blue">
      <a:srgbClr val="05142E"/>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15450B81DA7D4295FAB6E101FBB355" ma:contentTypeVersion="12" ma:contentTypeDescription="Create a new document." ma:contentTypeScope="" ma:versionID="84c08f737672de27f3fbef69a7b74bfc">
  <xsd:schema xmlns:xsd="http://www.w3.org/2001/XMLSchema" xmlns:xs="http://www.w3.org/2001/XMLSchema" xmlns:p="http://schemas.microsoft.com/office/2006/metadata/properties" xmlns:ns2="d31f2ad2-e472-44ee-9b91-cb098f6c1beb" xmlns:ns3="28481bb3-5299-45df-98e4-9eda10c473f6" targetNamespace="http://schemas.microsoft.com/office/2006/metadata/properties" ma:root="true" ma:fieldsID="2e699634b7f5100d9c3fe33ad11b8f85" ns2:_="" ns3:_="">
    <xsd:import namespace="d31f2ad2-e472-44ee-9b91-cb098f6c1beb"/>
    <xsd:import namespace="28481bb3-5299-45df-98e4-9eda10c473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f2ad2-e472-44ee-9b91-cb098f6c1b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481bb3-5299-45df-98e4-9eda10c473f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A1FAC-8883-43E4-91D8-09C78E1EA8B4}">
  <ds:schemaRefs>
    <ds:schemaRef ds:uri="http://schemas.microsoft.com/sharepoint/v3/contenttype/forms"/>
  </ds:schemaRefs>
</ds:datastoreItem>
</file>

<file path=customXml/itemProps2.xml><?xml version="1.0" encoding="utf-8"?>
<ds:datastoreItem xmlns:ds="http://schemas.openxmlformats.org/officeDocument/2006/customXml" ds:itemID="{0DC5CA2C-7770-4FBF-851E-7F8617A17E8A}">
  <ds:schemaRefs>
    <ds:schemaRef ds:uri="28481bb3-5299-45df-98e4-9eda10c473f6"/>
    <ds:schemaRef ds:uri="d31f2ad2-e472-44ee-9b91-cb098f6c1b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A7FEAFF-F1EB-412A-892F-D476CCA9F95A}">
  <ds:schemaRefs>
    <ds:schemaRef ds:uri="28481bb3-5299-45df-98e4-9eda10c473f6"/>
    <ds:schemaRef ds:uri="d31f2ad2-e472-44ee-9b91-cb098f6c1b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179</TotalTime>
  <Words>4347</Words>
  <Application>Microsoft Macintosh PowerPoint</Application>
  <PresentationFormat>Custom</PresentationFormat>
  <Paragraphs>556</Paragraphs>
  <Slides>27</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Arial</vt:lpstr>
      <vt:lpstr>Metropolis Light</vt:lpstr>
      <vt:lpstr>Metropolis</vt:lpstr>
      <vt:lpstr>System Font Regular</vt:lpstr>
      <vt:lpstr>Camphor Std</vt:lpstr>
      <vt:lpstr>Calibri</vt:lpstr>
      <vt:lpstr>Wingdings</vt:lpstr>
      <vt:lpstr>Metropolis Medium</vt:lpstr>
      <vt:lpstr>Courier New</vt:lpstr>
      <vt:lpstr>Calibri Light</vt:lpstr>
      <vt:lpstr>Open Sans</vt:lpstr>
      <vt:lpstr>VMware_dark_16x9</vt:lpstr>
      <vt:lpstr>Custom Design</vt:lpstr>
      <vt:lpstr>VMware Certifier Framework for Confidential Computing  Anchoring End-to-end Trust and Security and Beyond  </vt:lpstr>
      <vt:lpstr>The Data Protection Problem</vt:lpstr>
      <vt:lpstr>Confidential Computing and the Certifier Framework</vt:lpstr>
      <vt:lpstr>Platform to programming and deployment</vt:lpstr>
      <vt:lpstr>Standard Applications of Confidential Computing </vt:lpstr>
      <vt:lpstr>Confidential Computing Provides the Foundation</vt:lpstr>
      <vt:lpstr>Attestation Nomenclature</vt:lpstr>
      <vt:lpstr>The Certifier Framework for Confidential Computing</vt:lpstr>
      <vt:lpstr>Certifier Library</vt:lpstr>
      <vt:lpstr>Certifier Library</vt:lpstr>
      <vt:lpstr>Certifier Service</vt:lpstr>
      <vt:lpstr>How does the Certifier Framework achieve security</vt:lpstr>
      <vt:lpstr>How does the Certifier Framework achieve security</vt:lpstr>
      <vt:lpstr>Policy driven trust management</vt:lpstr>
      <vt:lpstr>Policy properties</vt:lpstr>
      <vt:lpstr>Proofs from the Certifier Service</vt:lpstr>
      <vt:lpstr>Extended Example: Data Fusion</vt:lpstr>
      <vt:lpstr>Initial Setup: Banks Collaborate</vt:lpstr>
      <vt:lpstr>Analysis and Bank Program Initialization</vt:lpstr>
      <vt:lpstr>Each Program Gets Certified</vt:lpstr>
      <vt:lpstr>Data Provisioning</vt:lpstr>
      <vt:lpstr>Analysis Program Performs Fraud Analysis and  Reports to Banks</vt:lpstr>
      <vt:lpstr>Status</vt:lpstr>
      <vt:lpstr>Summary</vt:lpstr>
      <vt:lpstr>Development and Deployment Flow</vt:lpstr>
      <vt:lpstr>Trust policy evaluation flow (certification) </vt:lpstr>
      <vt:lpstr>Certifier takes devil out of the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PowerPoint Corporate Template</dc:title>
  <dc:creator/>
  <cp:lastModifiedBy>John Manferdelli</cp:lastModifiedBy>
  <cp:revision>12</cp:revision>
  <dcterms:created xsi:type="dcterms:W3CDTF">2018-01-16T21:43:38Z</dcterms:created>
  <dcterms:modified xsi:type="dcterms:W3CDTF">2023-01-03T20:58:51Z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0x0101004315450B81DA7D4295FAB6E101FBB355</vt:lpwstr>
  </property>
</Properties>
</file>